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874" r:id="rId2"/>
    <p:sldId id="836" r:id="rId3"/>
    <p:sldId id="798" r:id="rId4"/>
    <p:sldId id="846" r:id="rId5"/>
    <p:sldId id="878" r:id="rId6"/>
    <p:sldId id="842" r:id="rId7"/>
    <p:sldId id="875" r:id="rId8"/>
    <p:sldId id="813" r:id="rId9"/>
    <p:sldId id="853" r:id="rId10"/>
    <p:sldId id="876" r:id="rId11"/>
    <p:sldId id="857" r:id="rId12"/>
    <p:sldId id="823" r:id="rId13"/>
    <p:sldId id="877" r:id="rId1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9B37"/>
    <a:srgbClr val="84B3A4"/>
    <a:srgbClr val="829662"/>
    <a:srgbClr val="BA421E"/>
    <a:srgbClr val="0A0106"/>
    <a:srgbClr val="D4631E"/>
    <a:srgbClr val="E1732F"/>
    <a:srgbClr val="31302E"/>
    <a:srgbClr val="DB532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99" autoAdjust="0"/>
    <p:restoredTop sz="95529" autoAdjust="0"/>
  </p:normalViewPr>
  <p:slideViewPr>
    <p:cSldViewPr>
      <p:cViewPr varScale="1">
        <p:scale>
          <a:sx n="119" d="100"/>
          <a:sy n="119" d="100"/>
        </p:scale>
        <p:origin x="88" y="416"/>
      </p:cViewPr>
      <p:guideLst>
        <p:guide orient="horz" pos="1620"/>
        <p:guide pos="2880"/>
      </p:guideLst>
    </p:cSldViewPr>
  </p:slid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2021/4/28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1256825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522662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2400782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913104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462110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615067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750351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284391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964412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638711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50448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469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657523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088271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291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916379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2892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817836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82402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4963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596600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2021/4/28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180307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Tree>
    <p:extLst>
      <p:ext uri="{BB962C8B-B14F-4D97-AF65-F5344CB8AC3E}">
        <p14:creationId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5.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id="{32A8E6D3-750E-4B8F-95DA-82C2102787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99365" y="915566"/>
            <a:ext cx="518438" cy="517746"/>
          </a:xfrm>
          <a:prstGeom prst="rect">
            <a:avLst/>
          </a:prstGeom>
        </p:spPr>
      </p:pic>
      <p:grpSp>
        <p:nvGrpSpPr>
          <p:cNvPr id="12" name="组合 11">
            <a:extLst>
              <a:ext uri="{FF2B5EF4-FFF2-40B4-BE49-F238E27FC236}">
                <a16:creationId xmlns:a16="http://schemas.microsoft.com/office/drawing/2014/main" id="{674B6AB3-6667-4160-BBC2-B615A14AD9A3}"/>
              </a:ext>
            </a:extLst>
          </p:cNvPr>
          <p:cNvGrpSpPr/>
          <p:nvPr/>
        </p:nvGrpSpPr>
        <p:grpSpPr>
          <a:xfrm rot="7437061" flipH="1">
            <a:off x="5743951" y="-1272848"/>
            <a:ext cx="4182609" cy="4724011"/>
            <a:chOff x="-706923" y="1096161"/>
            <a:chExt cx="4582628" cy="5524068"/>
          </a:xfrm>
        </p:grpSpPr>
        <p:pic>
          <p:nvPicPr>
            <p:cNvPr id="13" name="图片 12">
              <a:extLst>
                <a:ext uri="{FF2B5EF4-FFF2-40B4-BE49-F238E27FC236}">
                  <a16:creationId xmlns:a16="http://schemas.microsoft.com/office/drawing/2014/main" id="{3FB940FB-CCED-44C3-B3AF-42C59B68FD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83867">
              <a:off x="-706923" y="1096161"/>
              <a:ext cx="4582628" cy="4954232"/>
            </a:xfrm>
            <a:prstGeom prst="rect">
              <a:avLst/>
            </a:prstGeom>
          </p:spPr>
        </p:pic>
        <p:pic>
          <p:nvPicPr>
            <p:cNvPr id="14" name="图片 13">
              <a:extLst>
                <a:ext uri="{FF2B5EF4-FFF2-40B4-BE49-F238E27FC236}">
                  <a16:creationId xmlns:a16="http://schemas.microsoft.com/office/drawing/2014/main" id="{A7975ACD-5AEB-4E69-A555-3F53236A67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527865">
              <a:off x="294844" y="4137621"/>
              <a:ext cx="2482608" cy="2482608"/>
            </a:xfrm>
            <a:prstGeom prst="rect">
              <a:avLst/>
            </a:prstGeom>
          </p:spPr>
        </p:pic>
      </p:grpSp>
      <p:grpSp>
        <p:nvGrpSpPr>
          <p:cNvPr id="5" name="组合 4">
            <a:extLst>
              <a:ext uri="{FF2B5EF4-FFF2-40B4-BE49-F238E27FC236}">
                <a16:creationId xmlns:a16="http://schemas.microsoft.com/office/drawing/2014/main" id="{FDCC8BB6-9311-48BE-9888-4E9EDAB7F108}"/>
              </a:ext>
            </a:extLst>
          </p:cNvPr>
          <p:cNvGrpSpPr/>
          <p:nvPr/>
        </p:nvGrpSpPr>
        <p:grpSpPr>
          <a:xfrm rot="18232305" flipH="1">
            <a:off x="-729307" y="1750390"/>
            <a:ext cx="4182609" cy="4724011"/>
            <a:chOff x="-706923" y="1096161"/>
            <a:chExt cx="4582628" cy="5524068"/>
          </a:xfrm>
        </p:grpSpPr>
        <p:pic>
          <p:nvPicPr>
            <p:cNvPr id="2" name="图片 1">
              <a:extLst>
                <a:ext uri="{FF2B5EF4-FFF2-40B4-BE49-F238E27FC236}">
                  <a16:creationId xmlns:a16="http://schemas.microsoft.com/office/drawing/2014/main" id="{AB106E60-5492-4D6B-A8C7-5DA5381FF7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83867">
              <a:off x="-706923" y="1096161"/>
              <a:ext cx="4582628" cy="4954232"/>
            </a:xfrm>
            <a:prstGeom prst="rect">
              <a:avLst/>
            </a:prstGeom>
          </p:spPr>
        </p:pic>
        <p:pic>
          <p:nvPicPr>
            <p:cNvPr id="4" name="图片 3">
              <a:extLst>
                <a:ext uri="{FF2B5EF4-FFF2-40B4-BE49-F238E27FC236}">
                  <a16:creationId xmlns:a16="http://schemas.microsoft.com/office/drawing/2014/main" id="{81D864D2-A313-4D3F-A2A7-936D5C6CF4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527865">
              <a:off x="294844" y="4137621"/>
              <a:ext cx="2482608" cy="2482608"/>
            </a:xfrm>
            <a:prstGeom prst="rect">
              <a:avLst/>
            </a:prstGeom>
          </p:spPr>
        </p:pic>
      </p:grpSp>
      <p:sp>
        <p:nvSpPr>
          <p:cNvPr id="16" name="文本框 15">
            <a:extLst>
              <a:ext uri="{FF2B5EF4-FFF2-40B4-BE49-F238E27FC236}">
                <a16:creationId xmlns:a16="http://schemas.microsoft.com/office/drawing/2014/main" id="{CB707873-5F81-42D7-9483-AC941425CEBA}"/>
              </a:ext>
            </a:extLst>
          </p:cNvPr>
          <p:cNvSpPr txBox="1"/>
          <p:nvPr/>
        </p:nvSpPr>
        <p:spPr>
          <a:xfrm>
            <a:off x="2832772" y="1566594"/>
            <a:ext cx="3478456" cy="1015663"/>
          </a:xfrm>
          <a:prstGeom prst="rect">
            <a:avLst/>
          </a:prstGeom>
          <a:noFill/>
        </p:spPr>
        <p:txBody>
          <a:bodyPr wrap="square" rtlCol="0">
            <a:spAutoFit/>
          </a:bodyPr>
          <a:lstStyle/>
          <a:p>
            <a:r>
              <a:rPr lang="zh-CN" altLang="en-US" sz="6000" b="1" dirty="0">
                <a:ea typeface="演示秋鸿楷" panose="00000500000000000000" pitchFamily="2" charset="-122"/>
              </a:rPr>
              <a:t>演示文稿</a:t>
            </a:r>
          </a:p>
        </p:txBody>
      </p:sp>
      <p:sp>
        <p:nvSpPr>
          <p:cNvPr id="18" name="文本框 17">
            <a:extLst>
              <a:ext uri="{FF2B5EF4-FFF2-40B4-BE49-F238E27FC236}">
                <a16:creationId xmlns:a16="http://schemas.microsoft.com/office/drawing/2014/main" id="{3EEB9B01-5BF3-4D33-BF8F-7F257F0178BE}"/>
              </a:ext>
            </a:extLst>
          </p:cNvPr>
          <p:cNvSpPr txBox="1"/>
          <p:nvPr/>
        </p:nvSpPr>
        <p:spPr>
          <a:xfrm>
            <a:off x="4932040" y="2950922"/>
            <a:ext cx="2258952" cy="369332"/>
          </a:xfrm>
          <a:prstGeom prst="rect">
            <a:avLst/>
          </a:prstGeom>
          <a:noFill/>
        </p:spPr>
        <p:txBody>
          <a:bodyPr wrap="none" rtlCol="0">
            <a:spAutoFit/>
          </a:bodyPr>
          <a:lstStyle/>
          <a:p>
            <a:r>
              <a:rPr lang="zh-CN" altLang="en-US" b="1" dirty="0">
                <a:latin typeface="演示秋鸿楷" panose="00000500000000000000" pitchFamily="2" charset="-122"/>
                <a:ea typeface="演示秋鸿楷" panose="00000500000000000000" pitchFamily="2" charset="-122"/>
              </a:rPr>
              <a:t>姓名：          学号：</a:t>
            </a:r>
          </a:p>
        </p:txBody>
      </p:sp>
      <p:pic>
        <p:nvPicPr>
          <p:cNvPr id="19" name="图片 18">
            <a:extLst>
              <a:ext uri="{FF2B5EF4-FFF2-40B4-BE49-F238E27FC236}">
                <a16:creationId xmlns:a16="http://schemas.microsoft.com/office/drawing/2014/main" id="{ECC6DBA9-A84E-439C-A357-CBFAEE61C4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216" y="3976598"/>
            <a:ext cx="2317992" cy="956762"/>
          </a:xfrm>
          <a:prstGeom prst="rect">
            <a:avLst/>
          </a:prstGeom>
        </p:spPr>
      </p:pic>
    </p:spTree>
    <p:extLst>
      <p:ext uri="{BB962C8B-B14F-4D97-AF65-F5344CB8AC3E}">
        <p14:creationId xmlns:p14="http://schemas.microsoft.com/office/powerpoint/2010/main" val="3059368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2C1061F1-14C4-4046-9847-04E38F5B03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1931">
            <a:off x="4654771" y="716021"/>
            <a:ext cx="1856564" cy="1856564"/>
          </a:xfrm>
          <a:prstGeom prst="rect">
            <a:avLst/>
          </a:prstGeom>
        </p:spPr>
      </p:pic>
      <p:pic>
        <p:nvPicPr>
          <p:cNvPr id="10" name="图片 9">
            <a:extLst>
              <a:ext uri="{FF2B5EF4-FFF2-40B4-BE49-F238E27FC236}">
                <a16:creationId xmlns:a16="http://schemas.microsoft.com/office/drawing/2014/main" id="{413F2EC5-667A-4ADA-B046-3F6681984B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513651" y="87371"/>
            <a:ext cx="1922208" cy="2061520"/>
          </a:xfrm>
          <a:prstGeom prst="rect">
            <a:avLst/>
          </a:prstGeom>
        </p:spPr>
      </p:pic>
      <p:sp>
        <p:nvSpPr>
          <p:cNvPr id="5" name="文本框 4"/>
          <p:cNvSpPr txBox="1"/>
          <p:nvPr/>
        </p:nvSpPr>
        <p:spPr>
          <a:xfrm>
            <a:off x="3748696" y="871540"/>
            <a:ext cx="1646605" cy="1569660"/>
          </a:xfrm>
          <a:prstGeom prst="rect">
            <a:avLst/>
          </a:prstGeom>
          <a:noFill/>
        </p:spPr>
        <p:txBody>
          <a:bodyPr wrap="none" rtlCol="0">
            <a:spAutoFit/>
          </a:bodyPr>
          <a:lstStyle/>
          <a:p>
            <a:r>
              <a:rPr lang="en-US" altLang="zh-CN"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rPr>
              <a:t>03</a:t>
            </a:r>
            <a:endParaRPr lang="zh-CN" altLang="en-US"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endParaRPr>
          </a:p>
        </p:txBody>
      </p:sp>
      <p:sp>
        <p:nvSpPr>
          <p:cNvPr id="8" name="文本框 7">
            <a:extLst>
              <a:ext uri="{FF2B5EF4-FFF2-40B4-BE49-F238E27FC236}">
                <a16:creationId xmlns:a16="http://schemas.microsoft.com/office/drawing/2014/main" id="{4D49E2FC-20EC-432F-A467-2AF6DACB3C81}"/>
              </a:ext>
            </a:extLst>
          </p:cNvPr>
          <p:cNvSpPr txBox="1"/>
          <p:nvPr/>
        </p:nvSpPr>
        <p:spPr>
          <a:xfrm>
            <a:off x="3811633" y="2254033"/>
            <a:ext cx="1826141"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第三部分</a:t>
            </a:r>
          </a:p>
        </p:txBody>
      </p:sp>
      <p:pic>
        <p:nvPicPr>
          <p:cNvPr id="7" name="图片 6">
            <a:extLst>
              <a:ext uri="{FF2B5EF4-FFF2-40B4-BE49-F238E27FC236}">
                <a16:creationId xmlns:a16="http://schemas.microsoft.com/office/drawing/2014/main" id="{C1F7DA30-CDD6-4056-8947-88CBB19CAB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07606" y="3233598"/>
            <a:ext cx="2528788" cy="1586580"/>
          </a:xfrm>
          <a:prstGeom prst="rect">
            <a:avLst/>
          </a:prstGeom>
        </p:spPr>
      </p:pic>
    </p:spTree>
    <p:extLst>
      <p:ext uri="{BB962C8B-B14F-4D97-AF65-F5344CB8AC3E}">
        <p14:creationId xmlns:p14="http://schemas.microsoft.com/office/powerpoint/2010/main" val="342767757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70B0C920-8D16-4880-B355-A2FF0019DA1A}"/>
              </a:ext>
            </a:extLst>
          </p:cNvPr>
          <p:cNvGrpSpPr/>
          <p:nvPr/>
        </p:nvGrpSpPr>
        <p:grpSpPr>
          <a:xfrm>
            <a:off x="-36512" y="1170511"/>
            <a:ext cx="9395139" cy="3694272"/>
            <a:chOff x="-22870" y="1428830"/>
            <a:chExt cx="9395139" cy="3694272"/>
          </a:xfrm>
        </p:grpSpPr>
        <p:sp>
          <p:nvSpPr>
            <p:cNvPr id="31" name="Freeform 14"/>
            <p:cNvSpPr>
              <a:spLocks/>
            </p:cNvSpPr>
            <p:nvPr/>
          </p:nvSpPr>
          <p:spPr bwMode="auto">
            <a:xfrm rot="13500000">
              <a:off x="2742255" y="2172664"/>
              <a:ext cx="919914" cy="1531358"/>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33" name="Freeform 13"/>
            <p:cNvSpPr>
              <a:spLocks/>
            </p:cNvSpPr>
            <p:nvPr/>
          </p:nvSpPr>
          <p:spPr bwMode="auto">
            <a:xfrm>
              <a:off x="5547486" y="3084248"/>
              <a:ext cx="1361105" cy="34638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nvGrpSpPr>
            <p:cNvPr id="3" name="组合 2">
              <a:extLst>
                <a:ext uri="{FF2B5EF4-FFF2-40B4-BE49-F238E27FC236}">
                  <a16:creationId xmlns:a16="http://schemas.microsoft.com/office/drawing/2014/main" id="{046B7035-7B7B-4933-A6B3-84F5D8738320}"/>
                </a:ext>
              </a:extLst>
            </p:cNvPr>
            <p:cNvGrpSpPr/>
            <p:nvPr/>
          </p:nvGrpSpPr>
          <p:grpSpPr>
            <a:xfrm>
              <a:off x="-22870" y="1428830"/>
              <a:ext cx="9395139" cy="3694272"/>
              <a:chOff x="-22870" y="1428830"/>
              <a:chExt cx="9395139" cy="3694272"/>
            </a:xfrm>
          </p:grpSpPr>
          <p:grpSp>
            <p:nvGrpSpPr>
              <p:cNvPr id="62" name="Group 17"/>
              <p:cNvGrpSpPr/>
              <p:nvPr/>
            </p:nvGrpSpPr>
            <p:grpSpPr>
              <a:xfrm>
                <a:off x="6444316" y="1428830"/>
                <a:ext cx="473092" cy="464935"/>
                <a:chOff x="6365383" y="987574"/>
                <a:chExt cx="467298" cy="465007"/>
              </a:xfrm>
            </p:grpSpPr>
            <p:sp>
              <p:nvSpPr>
                <p:cNvPr id="63"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tx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64"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2" name="组合 1">
                <a:extLst>
                  <a:ext uri="{FF2B5EF4-FFF2-40B4-BE49-F238E27FC236}">
                    <a16:creationId xmlns:a16="http://schemas.microsoft.com/office/drawing/2014/main" id="{41BCCCE1-3E6A-4C24-8D23-54317C0A8BB2}"/>
                  </a:ext>
                </a:extLst>
              </p:cNvPr>
              <p:cNvGrpSpPr/>
              <p:nvPr/>
            </p:nvGrpSpPr>
            <p:grpSpPr>
              <a:xfrm>
                <a:off x="-22870" y="1512873"/>
                <a:ext cx="9395139" cy="3610229"/>
                <a:chOff x="-22870" y="1512873"/>
                <a:chExt cx="9395139" cy="3610229"/>
              </a:xfrm>
            </p:grpSpPr>
            <p:sp>
              <p:nvSpPr>
                <p:cNvPr id="32" name="Freeform 6"/>
                <p:cNvSpPr>
                  <a:spLocks/>
                </p:cNvSpPr>
                <p:nvPr/>
              </p:nvSpPr>
              <p:spPr bwMode="auto">
                <a:xfrm>
                  <a:off x="-22870" y="2000289"/>
                  <a:ext cx="9395139" cy="2462571"/>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nvGrpSpPr>
                <p:cNvPr id="34" name="Group 19"/>
                <p:cNvGrpSpPr/>
                <p:nvPr/>
              </p:nvGrpSpPr>
              <p:grpSpPr>
                <a:xfrm>
                  <a:off x="559226" y="2909854"/>
                  <a:ext cx="1517831" cy="958441"/>
                  <a:chOff x="552376" y="2667382"/>
                  <a:chExt cx="1499240" cy="958587"/>
                </a:xfrm>
              </p:grpSpPr>
              <p:sp>
                <p:nvSpPr>
                  <p:cNvPr id="35" name="Rectangle 26"/>
                  <p:cNvSpPr>
                    <a:spLocks/>
                  </p:cNvSpPr>
                  <p:nvPr/>
                </p:nvSpPr>
                <p:spPr bwMode="auto">
                  <a:xfrm>
                    <a:off x="552376" y="2880550"/>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873" dirty="0">
                        <a:solidFill>
                          <a:srgbClr val="000000"/>
                        </a:solidFill>
                        <a:latin typeface="微软雅黑"/>
                        <a:ea typeface="微软雅黑"/>
                        <a:cs typeface="Lato Light" charset="0"/>
                        <a:sym typeface="Lato Light" charset="0"/>
                      </a:rPr>
                      <a:t>200</a:t>
                    </a:r>
                    <a:r>
                      <a:rPr lang="zh-CN" altLang="en-US" sz="873" dirty="0">
                        <a:solidFill>
                          <a:srgbClr val="000000"/>
                        </a:solidFill>
                        <a:latin typeface="微软雅黑"/>
                        <a:ea typeface="微软雅黑"/>
                        <a:cs typeface="Lato Light" charset="0"/>
                        <a:sym typeface="Lato Light" charset="0"/>
                      </a:rPr>
                      <a:t>字之内。</a:t>
                    </a:r>
                    <a:endParaRPr lang="en-US" sz="873" dirty="0">
                      <a:solidFill>
                        <a:srgbClr val="000000"/>
                      </a:solidFill>
                      <a:latin typeface="微软雅黑"/>
                      <a:ea typeface="微软雅黑"/>
                      <a:cs typeface="Lato Light" charset="0"/>
                      <a:sym typeface="Lato Light" charset="0"/>
                    </a:endParaRPr>
                  </a:p>
                </p:txBody>
              </p:sp>
              <p:sp>
                <p:nvSpPr>
                  <p:cNvPr id="3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bg1"/>
                        </a:solidFill>
                        <a:latin typeface="微软雅黑"/>
                        <a:ea typeface="微软雅黑"/>
                        <a:cs typeface="Bebas Neue" charset="0"/>
                        <a:sym typeface="Bebas Neue" charset="0"/>
                      </a:rPr>
                      <a:t>添加标题</a:t>
                    </a:r>
                    <a:endParaRPr lang="en-US" altLang="zh-CN" sz="1746" dirty="0">
                      <a:solidFill>
                        <a:schemeClr val="bg1"/>
                      </a:solidFill>
                      <a:latin typeface="微软雅黑"/>
                      <a:ea typeface="微软雅黑"/>
                      <a:cs typeface="Bebas Neue" charset="0"/>
                      <a:sym typeface="Bebas Neue" charset="0"/>
                    </a:endParaRPr>
                  </a:p>
                </p:txBody>
              </p:sp>
            </p:grpSp>
            <p:sp>
              <p:nvSpPr>
                <p:cNvPr id="37" name="Freeform 13"/>
                <p:cNvSpPr>
                  <a:spLocks/>
                </p:cNvSpPr>
                <p:nvPr/>
              </p:nvSpPr>
              <p:spPr bwMode="auto">
                <a:xfrm rot="5910658">
                  <a:off x="6141224" y="2006253"/>
                  <a:ext cx="1030748" cy="3480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nvGrpSpPr>
                <p:cNvPr id="38" name="Group 129"/>
                <p:cNvGrpSpPr/>
                <p:nvPr/>
              </p:nvGrpSpPr>
              <p:grpSpPr>
                <a:xfrm>
                  <a:off x="2114720" y="2151508"/>
                  <a:ext cx="1379845" cy="852220"/>
                  <a:chOff x="696724" y="2667382"/>
                  <a:chExt cx="1362945" cy="852351"/>
                </a:xfrm>
              </p:grpSpPr>
              <p:sp>
                <p:nvSpPr>
                  <p:cNvPr id="39"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873" dirty="0">
                      <a:solidFill>
                        <a:srgbClr val="000000"/>
                      </a:solidFill>
                      <a:latin typeface="微软雅黑"/>
                      <a:ea typeface="微软雅黑"/>
                      <a:cs typeface="Lato Light" charset="0"/>
                      <a:sym typeface="Lato Light" charset="0"/>
                    </a:endParaRPr>
                  </a:p>
                </p:txBody>
              </p:sp>
              <p:sp>
                <p:nvSpPr>
                  <p:cNvPr id="4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latin typeface="微软雅黑"/>
                        <a:ea typeface="微软雅黑"/>
                        <a:cs typeface="Bebas Neue" charset="0"/>
                        <a:sym typeface="Bebas Neue" charset="0"/>
                      </a:rPr>
                      <a:t>添加标题</a:t>
                    </a:r>
                    <a:endParaRPr lang="en-US" altLang="zh-CN" sz="1746" dirty="0">
                      <a:latin typeface="微软雅黑"/>
                      <a:ea typeface="微软雅黑"/>
                      <a:cs typeface="Bebas Neue" charset="0"/>
                      <a:sym typeface="Bebas Neue" charset="0"/>
                    </a:endParaRPr>
                  </a:p>
                </p:txBody>
              </p:sp>
            </p:grpSp>
            <p:grpSp>
              <p:nvGrpSpPr>
                <p:cNvPr id="41" name="Group 132"/>
                <p:cNvGrpSpPr/>
                <p:nvPr/>
              </p:nvGrpSpPr>
              <p:grpSpPr>
                <a:xfrm>
                  <a:off x="4918723" y="1512873"/>
                  <a:ext cx="1379845" cy="867219"/>
                  <a:chOff x="696724" y="2667383"/>
                  <a:chExt cx="1362945" cy="867352"/>
                </a:xfrm>
              </p:grpSpPr>
              <p:sp>
                <p:nvSpPr>
                  <p:cNvPr id="42"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873" dirty="0">
                      <a:solidFill>
                        <a:srgbClr val="000000"/>
                      </a:solidFill>
                      <a:latin typeface="微软雅黑"/>
                      <a:ea typeface="微软雅黑"/>
                      <a:cs typeface="Lato Light" charset="0"/>
                      <a:sym typeface="Lato Light" charset="0"/>
                    </a:endParaRPr>
                  </a:p>
                </p:txBody>
              </p:sp>
              <p:sp>
                <p:nvSpPr>
                  <p:cNvPr id="43" name="Rectangle 27"/>
                  <p:cNvSpPr>
                    <a:spLocks/>
                  </p:cNvSpPr>
                  <p:nvPr/>
                </p:nvSpPr>
                <p:spPr bwMode="auto">
                  <a:xfrm>
                    <a:off x="696724" y="2667383"/>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44" name="Group 135"/>
                <p:cNvGrpSpPr/>
                <p:nvPr/>
              </p:nvGrpSpPr>
              <p:grpSpPr>
                <a:xfrm>
                  <a:off x="4412533" y="4292644"/>
                  <a:ext cx="1517831" cy="830458"/>
                  <a:chOff x="552376" y="2667382"/>
                  <a:chExt cx="1499240" cy="830586"/>
                </a:xfrm>
              </p:grpSpPr>
              <p:sp>
                <p:nvSpPr>
                  <p:cNvPr id="45"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4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bg2"/>
                        </a:solidFill>
                        <a:latin typeface="微软雅黑"/>
                        <a:ea typeface="微软雅黑"/>
                        <a:cs typeface="Bebas Neue" charset="0"/>
                        <a:sym typeface="Bebas Neue" charset="0"/>
                      </a:rPr>
                      <a:t>添加标题</a:t>
                    </a:r>
                    <a:endParaRPr lang="en-US" altLang="zh-CN" sz="1746" dirty="0">
                      <a:solidFill>
                        <a:schemeClr val="bg2"/>
                      </a:solidFill>
                      <a:latin typeface="微软雅黑"/>
                      <a:ea typeface="微软雅黑"/>
                      <a:cs typeface="Bebas Neue" charset="0"/>
                      <a:sym typeface="Bebas Neue" charset="0"/>
                    </a:endParaRPr>
                  </a:p>
                </p:txBody>
              </p:sp>
            </p:grpSp>
            <p:grpSp>
              <p:nvGrpSpPr>
                <p:cNvPr id="47" name="Group 138"/>
                <p:cNvGrpSpPr/>
                <p:nvPr/>
              </p:nvGrpSpPr>
              <p:grpSpPr>
                <a:xfrm>
                  <a:off x="6216072" y="3834035"/>
                  <a:ext cx="1517831" cy="831898"/>
                  <a:chOff x="552376" y="2667382"/>
                  <a:chExt cx="1499240" cy="832026"/>
                </a:xfrm>
              </p:grpSpPr>
              <p:sp>
                <p:nvSpPr>
                  <p:cNvPr id="48"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4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bg1"/>
                        </a:solidFill>
                        <a:latin typeface="微软雅黑"/>
                        <a:ea typeface="微软雅黑"/>
                        <a:cs typeface="Bebas Neue" charset="0"/>
                        <a:sym typeface="Bebas Neue" charset="0"/>
                      </a:rPr>
                      <a:t>添加标题</a:t>
                    </a:r>
                    <a:endParaRPr lang="en-US" altLang="zh-CN" sz="1746" dirty="0">
                      <a:solidFill>
                        <a:schemeClr val="bg1"/>
                      </a:solidFill>
                      <a:latin typeface="微软雅黑"/>
                      <a:ea typeface="微软雅黑"/>
                      <a:cs typeface="Bebas Neue" charset="0"/>
                      <a:sym typeface="Bebas Neue" charset="0"/>
                    </a:endParaRPr>
                  </a:p>
                </p:txBody>
              </p:sp>
            </p:grpSp>
            <p:grpSp>
              <p:nvGrpSpPr>
                <p:cNvPr id="50" name="Group 141"/>
                <p:cNvGrpSpPr/>
                <p:nvPr/>
              </p:nvGrpSpPr>
              <p:grpSpPr>
                <a:xfrm>
                  <a:off x="7349516" y="2456223"/>
                  <a:ext cx="1517831" cy="838204"/>
                  <a:chOff x="552376" y="2667382"/>
                  <a:chExt cx="1499240" cy="838333"/>
                </a:xfrm>
              </p:grpSpPr>
              <p:sp>
                <p:nvSpPr>
                  <p:cNvPr id="51"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rgbClr val="000000"/>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rgbClr val="000000"/>
                      </a:solidFill>
                      <a:latin typeface="微软雅黑"/>
                      <a:ea typeface="微软雅黑"/>
                      <a:cs typeface="Lato Light" charset="0"/>
                      <a:sym typeface="Lato Light" charset="0"/>
                    </a:endParaRPr>
                  </a:p>
                </p:txBody>
              </p:sp>
              <p:sp>
                <p:nvSpPr>
                  <p:cNvPr id="52"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latin typeface="微软雅黑"/>
                        <a:ea typeface="微软雅黑"/>
                        <a:cs typeface="Bebas Neue" charset="0"/>
                        <a:sym typeface="Bebas Neue" charset="0"/>
                      </a:rPr>
                      <a:t>添加标题</a:t>
                    </a:r>
                    <a:endParaRPr lang="en-US" altLang="zh-CN" sz="1746" dirty="0">
                      <a:latin typeface="微软雅黑"/>
                      <a:ea typeface="微软雅黑"/>
                      <a:cs typeface="Bebas Neue" charset="0"/>
                      <a:sym typeface="Bebas Neue" charset="0"/>
                    </a:endParaRPr>
                  </a:p>
                </p:txBody>
              </p:sp>
            </p:grpSp>
            <p:grpSp>
              <p:nvGrpSpPr>
                <p:cNvPr id="53" name="Group 15"/>
                <p:cNvGrpSpPr/>
                <p:nvPr/>
              </p:nvGrpSpPr>
              <p:grpSpPr>
                <a:xfrm>
                  <a:off x="6672044" y="3181878"/>
                  <a:ext cx="473092" cy="467227"/>
                  <a:chOff x="6590322" y="2740893"/>
                  <a:chExt cx="467298" cy="467298"/>
                </a:xfrm>
              </p:grpSpPr>
              <p:sp>
                <p:nvSpPr>
                  <p:cNvPr id="54"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bg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55"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56" name="Group 1"/>
                <p:cNvGrpSpPr/>
                <p:nvPr/>
              </p:nvGrpSpPr>
              <p:grpSpPr>
                <a:xfrm>
                  <a:off x="1079303" y="2259794"/>
                  <a:ext cx="470773" cy="467227"/>
                  <a:chOff x="1066082" y="1818668"/>
                  <a:chExt cx="465007" cy="467298"/>
                </a:xfrm>
              </p:grpSpPr>
              <p:sp>
                <p:nvSpPr>
                  <p:cNvPr id="57"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bg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58"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59" name="Group 2"/>
                <p:cNvGrpSpPr/>
                <p:nvPr/>
              </p:nvGrpSpPr>
              <p:grpSpPr>
                <a:xfrm>
                  <a:off x="3680984" y="2266256"/>
                  <a:ext cx="470773" cy="464935"/>
                  <a:chOff x="3635896" y="1825130"/>
                  <a:chExt cx="465007" cy="465007"/>
                </a:xfrm>
              </p:grpSpPr>
              <p:sp>
                <p:nvSpPr>
                  <p:cNvPr id="60"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tx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61"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65" name="Group 3"/>
                <p:cNvGrpSpPr/>
                <p:nvPr/>
              </p:nvGrpSpPr>
              <p:grpSpPr>
                <a:xfrm>
                  <a:off x="4830076" y="3531854"/>
                  <a:ext cx="470773" cy="469518"/>
                  <a:chOff x="4770914" y="3090921"/>
                  <a:chExt cx="465007" cy="469589"/>
                </a:xfrm>
              </p:grpSpPr>
              <p:sp>
                <p:nvSpPr>
                  <p:cNvPr id="66"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bg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67"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nvGrpSpPr>
                <p:cNvPr id="68" name="Group 18"/>
                <p:cNvGrpSpPr/>
                <p:nvPr/>
              </p:nvGrpSpPr>
              <p:grpSpPr>
                <a:xfrm>
                  <a:off x="7948130" y="1779732"/>
                  <a:ext cx="473092" cy="467227"/>
                  <a:chOff x="7850778" y="1338532"/>
                  <a:chExt cx="467298" cy="467298"/>
                </a:xfrm>
              </p:grpSpPr>
              <p:sp>
                <p:nvSpPr>
                  <p:cNvPr id="69"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tx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sp>
                <p:nvSpPr>
                  <p:cNvPr id="70"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rgbClr val="000000"/>
                      </a:solidFill>
                      <a:latin typeface="微软雅黑"/>
                      <a:ea typeface="微软雅黑"/>
                      <a:sym typeface="Gill Sans" charset="0"/>
                    </a:endParaRPr>
                  </a:p>
                </p:txBody>
              </p:sp>
            </p:grpSp>
          </p:grpSp>
        </p:grpSp>
      </p:grpSp>
      <p:grpSp>
        <p:nvGrpSpPr>
          <p:cNvPr id="79" name="组合 78">
            <a:extLst>
              <a:ext uri="{FF2B5EF4-FFF2-40B4-BE49-F238E27FC236}">
                <a16:creationId xmlns:a16="http://schemas.microsoft.com/office/drawing/2014/main" id="{2D02BB10-2FB9-4E5A-9D97-DC08222E5759}"/>
              </a:ext>
            </a:extLst>
          </p:cNvPr>
          <p:cNvGrpSpPr/>
          <p:nvPr/>
        </p:nvGrpSpPr>
        <p:grpSpPr>
          <a:xfrm>
            <a:off x="4572000" y="269131"/>
            <a:ext cx="4086895" cy="788287"/>
            <a:chOff x="4687332" y="287447"/>
            <a:chExt cx="4086895" cy="788287"/>
          </a:xfrm>
        </p:grpSpPr>
        <p:grpSp>
          <p:nvGrpSpPr>
            <p:cNvPr id="80" name="组合 79">
              <a:extLst>
                <a:ext uri="{FF2B5EF4-FFF2-40B4-BE49-F238E27FC236}">
                  <a16:creationId xmlns:a16="http://schemas.microsoft.com/office/drawing/2014/main" id="{BFF535C1-D155-41C0-973D-5EDCD41808B7}"/>
                </a:ext>
              </a:extLst>
            </p:cNvPr>
            <p:cNvGrpSpPr/>
            <p:nvPr/>
          </p:nvGrpSpPr>
          <p:grpSpPr>
            <a:xfrm>
              <a:off x="4687332" y="287447"/>
              <a:ext cx="3510263" cy="788287"/>
              <a:chOff x="4932040" y="411510"/>
              <a:chExt cx="3510263" cy="788287"/>
            </a:xfrm>
          </p:grpSpPr>
          <p:sp>
            <p:nvSpPr>
              <p:cNvPr id="82" name="Text Placeholder 8">
                <a:extLst>
                  <a:ext uri="{FF2B5EF4-FFF2-40B4-BE49-F238E27FC236}">
                    <a16:creationId xmlns:a16="http://schemas.microsoft.com/office/drawing/2014/main" id="{EC6ED0AE-A451-4118-8D0F-2798C022B073}"/>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bg1"/>
                    </a:solidFill>
                    <a:latin typeface="微软雅黑" panose="020B0503020204020204" pitchFamily="34" charset="-122"/>
                    <a:ea typeface="微软雅黑" panose="020B0503020204020204" pitchFamily="34" charset="-122"/>
                  </a:rPr>
                  <a:t>标题内容</a:t>
                </a:r>
                <a:endParaRPr lang="en-US" altLang="zh-CN" sz="2600" dirty="0">
                  <a:solidFill>
                    <a:schemeClr val="bg1"/>
                  </a:solidFill>
                  <a:latin typeface="微软雅黑" panose="020B0503020204020204" pitchFamily="34" charset="-122"/>
                  <a:ea typeface="微软雅黑" panose="020B0503020204020204" pitchFamily="34" charset="-122"/>
                </a:endParaRPr>
              </a:p>
            </p:txBody>
          </p:sp>
          <p:sp>
            <p:nvSpPr>
              <p:cNvPr id="83" name="Text Placeholder 9">
                <a:extLst>
                  <a:ext uri="{FF2B5EF4-FFF2-40B4-BE49-F238E27FC236}">
                    <a16:creationId xmlns:a16="http://schemas.microsoft.com/office/drawing/2014/main" id="{2B476634-952A-4167-A754-722A4A839295}"/>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84" name="Straight Connector 12">
                <a:extLst>
                  <a:ext uri="{FF2B5EF4-FFF2-40B4-BE49-F238E27FC236}">
                    <a16:creationId xmlns:a16="http://schemas.microsoft.com/office/drawing/2014/main" id="{EE78BECC-C6E6-4133-83F3-D6F7BB04D845}"/>
                  </a:ext>
                </a:extLst>
              </p:cNvPr>
              <p:cNvCxnSpPr>
                <a:cxnSpLocks/>
              </p:cNvCxnSpPr>
              <p:nvPr/>
            </p:nvCxnSpPr>
            <p:spPr>
              <a:xfrm>
                <a:off x="8442303" y="551452"/>
                <a:ext cx="0" cy="4531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1" name="图片 80">
              <a:extLst>
                <a:ext uri="{FF2B5EF4-FFF2-40B4-BE49-F238E27FC236}">
                  <a16:creationId xmlns:a16="http://schemas.microsoft.com/office/drawing/2014/main" id="{6212897B-0976-4970-926A-FAC7AA2357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6416" y="427389"/>
              <a:ext cx="457811" cy="457200"/>
            </a:xfrm>
            <a:prstGeom prst="rect">
              <a:avLst/>
            </a:prstGeom>
          </p:spPr>
        </p:pic>
      </p:grpSp>
      <p:pic>
        <p:nvPicPr>
          <p:cNvPr id="73" name="图片 72">
            <a:extLst>
              <a:ext uri="{FF2B5EF4-FFF2-40B4-BE49-F238E27FC236}">
                <a16:creationId xmlns:a16="http://schemas.microsoft.com/office/drawing/2014/main" id="{FD70B9F1-8ECE-4C55-A2C6-9D768D5B9C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149" y="4227934"/>
            <a:ext cx="1541481" cy="689491"/>
          </a:xfrm>
          <a:prstGeom prst="rect">
            <a:avLst/>
          </a:prstGeom>
        </p:spPr>
      </p:pic>
    </p:spTree>
    <p:extLst>
      <p:ext uri="{BB962C8B-B14F-4D97-AF65-F5344CB8AC3E}">
        <p14:creationId xmlns:p14="http://schemas.microsoft.com/office/powerpoint/2010/main" val="2371498428"/>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a:grpSpLocks noChangeAspect="1"/>
          </p:cNvGrpSpPr>
          <p:nvPr/>
        </p:nvGrpSpPr>
        <p:grpSpPr>
          <a:xfrm>
            <a:off x="539552" y="734409"/>
            <a:ext cx="3456384" cy="4162974"/>
            <a:chOff x="1141364" y="649312"/>
            <a:chExt cx="4276566" cy="5150844"/>
          </a:xfrm>
        </p:grpSpPr>
        <p:sp>
          <p:nvSpPr>
            <p:cNvPr id="9" name="任意多边形 8"/>
            <p:cNvSpPr/>
            <p:nvPr/>
          </p:nvSpPr>
          <p:spPr>
            <a:xfrm>
              <a:off x="1491356" y="1307806"/>
              <a:ext cx="3638573" cy="4492350"/>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tx2">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0" name="椭圆 9"/>
            <p:cNvSpPr>
              <a:spLocks noChangeAspect="1"/>
            </p:cNvSpPr>
            <p:nvPr/>
          </p:nvSpPr>
          <p:spPr>
            <a:xfrm>
              <a:off x="3067346" y="649312"/>
              <a:ext cx="576000" cy="576000"/>
            </a:xfrm>
            <a:prstGeom prst="ellipse">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1" name="椭圆 10"/>
            <p:cNvSpPr>
              <a:spLocks noChangeAspect="1"/>
            </p:cNvSpPr>
            <p:nvPr/>
          </p:nvSpPr>
          <p:spPr>
            <a:xfrm>
              <a:off x="4841930" y="1772770"/>
              <a:ext cx="576000" cy="576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solidFill>
                    <a:srgbClr val="FFFFFF"/>
                  </a:solidFill>
                  <a:latin typeface="微软雅黑" panose="020B0503020204020204" pitchFamily="34" charset="-122"/>
                  <a:ea typeface="微软雅黑" panose="020B0503020204020204" pitchFamily="34" charset="-122"/>
                </a:rPr>
                <a:t>标题</a:t>
              </a:r>
            </a:p>
          </p:txBody>
        </p:sp>
        <p:sp>
          <p:nvSpPr>
            <p:cNvPr id="12" name="椭圆 11"/>
            <p:cNvSpPr>
              <a:spLocks noChangeAspect="1"/>
            </p:cNvSpPr>
            <p:nvPr/>
          </p:nvSpPr>
          <p:spPr>
            <a:xfrm>
              <a:off x="1203356" y="1393823"/>
              <a:ext cx="576000" cy="576000"/>
            </a:xfrm>
            <a:prstGeom prst="ellipse">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3" name="椭圆 12"/>
            <p:cNvSpPr>
              <a:spLocks noChangeAspect="1"/>
            </p:cNvSpPr>
            <p:nvPr/>
          </p:nvSpPr>
          <p:spPr>
            <a:xfrm>
              <a:off x="1141364" y="3598492"/>
              <a:ext cx="576000" cy="5760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4" name="椭圆 13"/>
            <p:cNvSpPr>
              <a:spLocks noChangeAspect="1"/>
            </p:cNvSpPr>
            <p:nvPr/>
          </p:nvSpPr>
          <p:spPr>
            <a:xfrm>
              <a:off x="4553930" y="3743424"/>
              <a:ext cx="576000" cy="576000"/>
            </a:xfrm>
            <a:prstGeom prst="ellipse">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5" name="椭圆 14"/>
            <p:cNvSpPr>
              <a:spLocks noChangeAspect="1"/>
            </p:cNvSpPr>
            <p:nvPr/>
          </p:nvSpPr>
          <p:spPr>
            <a:xfrm>
              <a:off x="4008926" y="1985321"/>
              <a:ext cx="576000" cy="5760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6" name="椭圆 15"/>
            <p:cNvSpPr>
              <a:spLocks noChangeAspect="1"/>
            </p:cNvSpPr>
            <p:nvPr/>
          </p:nvSpPr>
          <p:spPr>
            <a:xfrm>
              <a:off x="2253739" y="1550864"/>
              <a:ext cx="576000" cy="576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7" name="椭圆 16"/>
            <p:cNvSpPr>
              <a:spLocks noChangeAspect="1"/>
            </p:cNvSpPr>
            <p:nvPr/>
          </p:nvSpPr>
          <p:spPr>
            <a:xfrm>
              <a:off x="3379361" y="2780910"/>
              <a:ext cx="288000" cy="288000"/>
            </a:xfrm>
            <a:prstGeom prst="ellipse">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8" name="椭圆 17"/>
            <p:cNvSpPr>
              <a:spLocks noChangeAspect="1"/>
            </p:cNvSpPr>
            <p:nvPr/>
          </p:nvSpPr>
          <p:spPr>
            <a:xfrm>
              <a:off x="4512681" y="2699148"/>
              <a:ext cx="288000" cy="288000"/>
            </a:xfrm>
            <a:prstGeom prst="ellipse">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9" name="椭圆 18"/>
            <p:cNvSpPr>
              <a:spLocks noChangeAspect="1"/>
            </p:cNvSpPr>
            <p:nvPr/>
          </p:nvSpPr>
          <p:spPr>
            <a:xfrm>
              <a:off x="3012542" y="2126864"/>
              <a:ext cx="288000" cy="2880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0" name="椭圆 19"/>
            <p:cNvSpPr>
              <a:spLocks noChangeAspect="1"/>
            </p:cNvSpPr>
            <p:nvPr/>
          </p:nvSpPr>
          <p:spPr>
            <a:xfrm>
              <a:off x="1996735" y="2576819"/>
              <a:ext cx="288000" cy="288000"/>
            </a:xfrm>
            <a:prstGeom prst="ellipse">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1" name="椭圆 20"/>
            <p:cNvSpPr>
              <a:spLocks noChangeAspect="1"/>
            </p:cNvSpPr>
            <p:nvPr/>
          </p:nvSpPr>
          <p:spPr>
            <a:xfrm>
              <a:off x="1828224" y="3455424"/>
              <a:ext cx="288000" cy="288000"/>
            </a:xfrm>
            <a:prstGeom prst="ellipse">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2" name="椭圆 21"/>
            <p:cNvSpPr>
              <a:spLocks noChangeAspect="1"/>
            </p:cNvSpPr>
            <p:nvPr/>
          </p:nvSpPr>
          <p:spPr>
            <a:xfrm>
              <a:off x="2588233" y="4077918"/>
              <a:ext cx="288000" cy="288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3" name="椭圆 22"/>
            <p:cNvSpPr>
              <a:spLocks noChangeAspect="1"/>
            </p:cNvSpPr>
            <p:nvPr/>
          </p:nvSpPr>
          <p:spPr>
            <a:xfrm>
              <a:off x="3516909" y="3743424"/>
              <a:ext cx="288000" cy="288000"/>
            </a:xfrm>
            <a:prstGeom prst="ellipse">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3954758" y="4550164"/>
              <a:ext cx="288000" cy="2880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678630" y="1777499"/>
            <a:ext cx="3209516" cy="632481"/>
          </a:xfrm>
          <a:prstGeom prst="rect">
            <a:avLst/>
          </a:prstGeom>
          <a:noFill/>
        </p:spPr>
        <p:txBody>
          <a:bodyPr wrap="square" rtlCol="0">
            <a:spAutoFit/>
          </a:bodyPr>
          <a:lstStyle/>
          <a:p>
            <a:pPr>
              <a:lnSpc>
                <a:spcPct val="130000"/>
              </a:lnSpc>
            </a:pPr>
            <a:r>
              <a:rPr lang="zh-CN" altLang="en-US" sz="900" dirty="0">
                <a:solidFill>
                  <a:schemeClr val="bg2">
                    <a:lumMod val="25000"/>
                  </a:schemeClr>
                </a:solidFill>
                <a:latin typeface="微软雅黑" panose="020B0503020204020204" pitchFamily="34" charset="-122"/>
                <a:ea typeface="微软雅黑" panose="020B0503020204020204" pitchFamily="34" charset="-122"/>
              </a:rPr>
              <a:t>点击添加正文、温馨提示正文行距在</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之间点击添加正文、温馨提示正文行距在</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之间点击添加正文、温馨提示正文行距在</a:t>
            </a:r>
          </a:p>
        </p:txBody>
      </p:sp>
      <p:sp>
        <p:nvSpPr>
          <p:cNvPr id="26" name="矩形 25"/>
          <p:cNvSpPr/>
          <p:nvPr/>
        </p:nvSpPr>
        <p:spPr>
          <a:xfrm>
            <a:off x="4678629" y="1500500"/>
            <a:ext cx="1223412" cy="248209"/>
          </a:xfrm>
          <a:prstGeom prst="rect">
            <a:avLst/>
          </a:prstGeom>
        </p:spPr>
        <p:txBody>
          <a:bodyPr wrap="none">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点击此处添加标题</a:t>
            </a:r>
          </a:p>
        </p:txBody>
      </p:sp>
      <p:sp>
        <p:nvSpPr>
          <p:cNvPr id="27" name="文本框 26"/>
          <p:cNvSpPr txBox="1"/>
          <p:nvPr/>
        </p:nvSpPr>
        <p:spPr>
          <a:xfrm>
            <a:off x="4682894" y="2998444"/>
            <a:ext cx="3209516" cy="632481"/>
          </a:xfrm>
          <a:prstGeom prst="rect">
            <a:avLst/>
          </a:prstGeom>
          <a:noFill/>
        </p:spPr>
        <p:txBody>
          <a:bodyPr wrap="square" rtlCol="0">
            <a:spAutoFit/>
          </a:bodyPr>
          <a:lstStyle/>
          <a:p>
            <a:pPr>
              <a:lnSpc>
                <a:spcPct val="130000"/>
              </a:lnSpc>
            </a:pPr>
            <a:r>
              <a:rPr lang="zh-CN" altLang="en-US" sz="900" dirty="0">
                <a:solidFill>
                  <a:schemeClr val="bg2">
                    <a:lumMod val="25000"/>
                  </a:schemeClr>
                </a:solidFill>
                <a:latin typeface="微软雅黑" panose="020B0503020204020204" pitchFamily="34" charset="-122"/>
                <a:ea typeface="微软雅黑" panose="020B0503020204020204" pitchFamily="34" charset="-122"/>
              </a:rPr>
              <a:t>点击添加正文、温馨提示正文行距在</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之间点击添加正文、温馨提示正文行距在</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a:t>
            </a:r>
            <a:r>
              <a:rPr lang="en-US" altLang="zh-CN" sz="900" dirty="0">
                <a:solidFill>
                  <a:schemeClr val="bg2">
                    <a:lumMod val="25000"/>
                  </a:schemeClr>
                </a:solidFill>
                <a:latin typeface="微软雅黑" panose="020B0503020204020204" pitchFamily="34" charset="-122"/>
                <a:ea typeface="微软雅黑" panose="020B0503020204020204" pitchFamily="34" charset="-122"/>
              </a:rPr>
              <a:t>1.2~1.3</a:t>
            </a:r>
            <a:r>
              <a:rPr lang="zh-CN" altLang="en-US" sz="900" dirty="0">
                <a:solidFill>
                  <a:schemeClr val="bg2">
                    <a:lumMod val="25000"/>
                  </a:schemeClr>
                </a:solidFill>
                <a:latin typeface="微软雅黑" panose="020B0503020204020204" pitchFamily="34" charset="-122"/>
                <a:ea typeface="微软雅黑" panose="020B0503020204020204" pitchFamily="34" charset="-122"/>
              </a:rPr>
              <a:t>之间点击添加正文、温馨提示正文行距在</a:t>
            </a:r>
          </a:p>
        </p:txBody>
      </p:sp>
      <p:sp>
        <p:nvSpPr>
          <p:cNvPr id="28" name="矩形 27"/>
          <p:cNvSpPr/>
          <p:nvPr/>
        </p:nvSpPr>
        <p:spPr>
          <a:xfrm>
            <a:off x="4682893" y="2721445"/>
            <a:ext cx="1223412" cy="248209"/>
          </a:xfrm>
          <a:prstGeom prst="rect">
            <a:avLst/>
          </a:prstGeom>
        </p:spPr>
        <p:txBody>
          <a:bodyPr wrap="none">
            <a:spAutoFit/>
          </a:bodyPr>
          <a:lstStyle/>
          <a:p>
            <a:r>
              <a:rPr lang="zh-CN" altLang="en-US" sz="1013">
                <a:latin typeface="微软雅黑" panose="020B0503020204020204" pitchFamily="34" charset="-122"/>
                <a:ea typeface="微软雅黑" panose="020B0503020204020204" pitchFamily="34" charset="-122"/>
              </a:rPr>
              <a:t>点击此处添加标题</a:t>
            </a:r>
          </a:p>
        </p:txBody>
      </p:sp>
      <p:pic>
        <p:nvPicPr>
          <p:cNvPr id="30" name="图片 29">
            <a:extLst>
              <a:ext uri="{FF2B5EF4-FFF2-40B4-BE49-F238E27FC236}">
                <a16:creationId xmlns:a16="http://schemas.microsoft.com/office/drawing/2014/main" id="{77134B0A-B559-4652-B2FD-5FF6564A4E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0644" y="3869669"/>
            <a:ext cx="1258315" cy="1022834"/>
          </a:xfrm>
          <a:prstGeom prst="rect">
            <a:avLst/>
          </a:prstGeom>
        </p:spPr>
      </p:pic>
      <p:grpSp>
        <p:nvGrpSpPr>
          <p:cNvPr id="31" name="组合 30">
            <a:extLst>
              <a:ext uri="{FF2B5EF4-FFF2-40B4-BE49-F238E27FC236}">
                <a16:creationId xmlns:a16="http://schemas.microsoft.com/office/drawing/2014/main" id="{7D6D232B-2F24-47DF-97F1-B19532976385}"/>
              </a:ext>
            </a:extLst>
          </p:cNvPr>
          <p:cNvGrpSpPr/>
          <p:nvPr/>
        </p:nvGrpSpPr>
        <p:grpSpPr>
          <a:xfrm>
            <a:off x="4678629" y="376512"/>
            <a:ext cx="4122747" cy="788287"/>
            <a:chOff x="4572000" y="372139"/>
            <a:chExt cx="4122747" cy="788287"/>
          </a:xfrm>
        </p:grpSpPr>
        <p:grpSp>
          <p:nvGrpSpPr>
            <p:cNvPr id="32" name="组合 31">
              <a:extLst>
                <a:ext uri="{FF2B5EF4-FFF2-40B4-BE49-F238E27FC236}">
                  <a16:creationId xmlns:a16="http://schemas.microsoft.com/office/drawing/2014/main" id="{9ADA123E-D016-4B19-99EB-B0B7B5CD59B2}"/>
                </a:ext>
              </a:extLst>
            </p:cNvPr>
            <p:cNvGrpSpPr/>
            <p:nvPr/>
          </p:nvGrpSpPr>
          <p:grpSpPr>
            <a:xfrm>
              <a:off x="4572000" y="372139"/>
              <a:ext cx="3524752" cy="788287"/>
              <a:chOff x="4932040" y="411510"/>
              <a:chExt cx="3524752" cy="788287"/>
            </a:xfrm>
          </p:grpSpPr>
          <p:sp>
            <p:nvSpPr>
              <p:cNvPr id="34" name="Text Placeholder 8">
                <a:extLst>
                  <a:ext uri="{FF2B5EF4-FFF2-40B4-BE49-F238E27FC236}">
                    <a16:creationId xmlns:a16="http://schemas.microsoft.com/office/drawing/2014/main" id="{D1B089DF-9E5B-42E4-A4B1-334C7DAD71A0}"/>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tx2"/>
                    </a:solidFill>
                    <a:latin typeface="微软雅黑" panose="020B0503020204020204" pitchFamily="34" charset="-122"/>
                    <a:ea typeface="微软雅黑" panose="020B0503020204020204" pitchFamily="34" charset="-122"/>
                  </a:rPr>
                  <a:t>标题内容</a:t>
                </a:r>
                <a:endParaRPr lang="en-US" altLang="zh-CN" sz="2600" dirty="0">
                  <a:solidFill>
                    <a:schemeClr val="tx2"/>
                  </a:solidFill>
                  <a:latin typeface="微软雅黑" panose="020B0503020204020204" pitchFamily="34" charset="-122"/>
                  <a:ea typeface="微软雅黑" panose="020B0503020204020204" pitchFamily="34" charset="-122"/>
                </a:endParaRPr>
              </a:p>
            </p:txBody>
          </p:sp>
          <p:sp>
            <p:nvSpPr>
              <p:cNvPr id="35" name="Text Placeholder 9">
                <a:extLst>
                  <a:ext uri="{FF2B5EF4-FFF2-40B4-BE49-F238E27FC236}">
                    <a16:creationId xmlns:a16="http://schemas.microsoft.com/office/drawing/2014/main" id="{0305689B-D42D-48B8-887B-A2984A1C16CB}"/>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36" name="Straight Connector 12">
                <a:extLst>
                  <a:ext uri="{FF2B5EF4-FFF2-40B4-BE49-F238E27FC236}">
                    <a16:creationId xmlns:a16="http://schemas.microsoft.com/office/drawing/2014/main" id="{BDBE8D36-7285-4F1C-B08C-F36A6EDF36BF}"/>
                  </a:ext>
                </a:extLst>
              </p:cNvPr>
              <p:cNvCxnSpPr>
                <a:cxnSpLocks/>
              </p:cNvCxnSpPr>
              <p:nvPr/>
            </p:nvCxnSpPr>
            <p:spPr>
              <a:xfrm>
                <a:off x="8456792" y="490922"/>
                <a:ext cx="0" cy="51773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33" name="图片 32">
              <a:extLst>
                <a:ext uri="{FF2B5EF4-FFF2-40B4-BE49-F238E27FC236}">
                  <a16:creationId xmlns:a16="http://schemas.microsoft.com/office/drawing/2014/main" id="{C33DC576-4259-4D10-A08F-BD32BE93B3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6777" y="451551"/>
              <a:ext cx="457970" cy="457359"/>
            </a:xfrm>
            <a:prstGeom prst="rect">
              <a:avLst/>
            </a:prstGeom>
          </p:spPr>
        </p:pic>
      </p:grpSp>
    </p:spTree>
    <p:extLst>
      <p:ext uri="{BB962C8B-B14F-4D97-AF65-F5344CB8AC3E}">
        <p14:creationId xmlns:p14="http://schemas.microsoft.com/office/powerpoint/2010/main" val="101937465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5B9831B7-B88D-4FBD-B9AE-21BADD2C47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99365" y="915566"/>
            <a:ext cx="518438" cy="517746"/>
          </a:xfrm>
          <a:prstGeom prst="rect">
            <a:avLst/>
          </a:prstGeom>
        </p:spPr>
      </p:pic>
      <p:grpSp>
        <p:nvGrpSpPr>
          <p:cNvPr id="5" name="组合 4">
            <a:extLst>
              <a:ext uri="{FF2B5EF4-FFF2-40B4-BE49-F238E27FC236}">
                <a16:creationId xmlns:a16="http://schemas.microsoft.com/office/drawing/2014/main" id="{FDCC8BB6-9311-48BE-9888-4E9EDAB7F108}"/>
              </a:ext>
            </a:extLst>
          </p:cNvPr>
          <p:cNvGrpSpPr/>
          <p:nvPr/>
        </p:nvGrpSpPr>
        <p:grpSpPr>
          <a:xfrm rot="18232305" flipH="1">
            <a:off x="-729307" y="1750390"/>
            <a:ext cx="4182609" cy="4724011"/>
            <a:chOff x="-706923" y="1096161"/>
            <a:chExt cx="4582628" cy="5524068"/>
          </a:xfrm>
        </p:grpSpPr>
        <p:pic>
          <p:nvPicPr>
            <p:cNvPr id="2" name="图片 1">
              <a:extLst>
                <a:ext uri="{FF2B5EF4-FFF2-40B4-BE49-F238E27FC236}">
                  <a16:creationId xmlns:a16="http://schemas.microsoft.com/office/drawing/2014/main" id="{AB106E60-5492-4D6B-A8C7-5DA5381FF7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83867">
              <a:off x="-706923" y="1096161"/>
              <a:ext cx="4582628" cy="4954232"/>
            </a:xfrm>
            <a:prstGeom prst="rect">
              <a:avLst/>
            </a:prstGeom>
          </p:spPr>
        </p:pic>
        <p:pic>
          <p:nvPicPr>
            <p:cNvPr id="4" name="图片 3">
              <a:extLst>
                <a:ext uri="{FF2B5EF4-FFF2-40B4-BE49-F238E27FC236}">
                  <a16:creationId xmlns:a16="http://schemas.microsoft.com/office/drawing/2014/main" id="{81D864D2-A313-4D3F-A2A7-936D5C6CF4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527865">
              <a:off x="294844" y="4137621"/>
              <a:ext cx="2482608" cy="2482608"/>
            </a:xfrm>
            <a:prstGeom prst="rect">
              <a:avLst/>
            </a:prstGeom>
          </p:spPr>
        </p:pic>
      </p:grpSp>
      <p:grpSp>
        <p:nvGrpSpPr>
          <p:cNvPr id="12" name="组合 11">
            <a:extLst>
              <a:ext uri="{FF2B5EF4-FFF2-40B4-BE49-F238E27FC236}">
                <a16:creationId xmlns:a16="http://schemas.microsoft.com/office/drawing/2014/main" id="{674B6AB3-6667-4160-BBC2-B615A14AD9A3}"/>
              </a:ext>
            </a:extLst>
          </p:cNvPr>
          <p:cNvGrpSpPr/>
          <p:nvPr/>
        </p:nvGrpSpPr>
        <p:grpSpPr>
          <a:xfrm rot="7437061" flipH="1">
            <a:off x="5743951" y="-1272848"/>
            <a:ext cx="4182609" cy="4724011"/>
            <a:chOff x="-706923" y="1096161"/>
            <a:chExt cx="4582628" cy="5524068"/>
          </a:xfrm>
        </p:grpSpPr>
        <p:pic>
          <p:nvPicPr>
            <p:cNvPr id="13" name="图片 12">
              <a:extLst>
                <a:ext uri="{FF2B5EF4-FFF2-40B4-BE49-F238E27FC236}">
                  <a16:creationId xmlns:a16="http://schemas.microsoft.com/office/drawing/2014/main" id="{3FB940FB-CCED-44C3-B3AF-42C59B68FD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83867">
              <a:off x="-706923" y="1096161"/>
              <a:ext cx="4582628" cy="4954232"/>
            </a:xfrm>
            <a:prstGeom prst="rect">
              <a:avLst/>
            </a:prstGeom>
          </p:spPr>
        </p:pic>
        <p:pic>
          <p:nvPicPr>
            <p:cNvPr id="14" name="图片 13">
              <a:extLst>
                <a:ext uri="{FF2B5EF4-FFF2-40B4-BE49-F238E27FC236}">
                  <a16:creationId xmlns:a16="http://schemas.microsoft.com/office/drawing/2014/main" id="{A7975ACD-5AEB-4E69-A555-3F53236A67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527865">
              <a:off x="294844" y="4137621"/>
              <a:ext cx="2482608" cy="2482608"/>
            </a:xfrm>
            <a:prstGeom prst="rect">
              <a:avLst/>
            </a:prstGeom>
          </p:spPr>
        </p:pic>
      </p:grpSp>
      <p:sp>
        <p:nvSpPr>
          <p:cNvPr id="16" name="文本框 15">
            <a:extLst>
              <a:ext uri="{FF2B5EF4-FFF2-40B4-BE49-F238E27FC236}">
                <a16:creationId xmlns:a16="http://schemas.microsoft.com/office/drawing/2014/main" id="{CB707873-5F81-42D7-9483-AC941425CEBA}"/>
              </a:ext>
            </a:extLst>
          </p:cNvPr>
          <p:cNvSpPr txBox="1"/>
          <p:nvPr/>
        </p:nvSpPr>
        <p:spPr>
          <a:xfrm>
            <a:off x="2328716" y="2156252"/>
            <a:ext cx="4486568" cy="830997"/>
          </a:xfrm>
          <a:prstGeom prst="rect">
            <a:avLst/>
          </a:prstGeom>
          <a:noFill/>
        </p:spPr>
        <p:txBody>
          <a:bodyPr wrap="square" rtlCol="0">
            <a:spAutoFit/>
          </a:bodyPr>
          <a:lstStyle/>
          <a:p>
            <a:pPr algn="ctr"/>
            <a:r>
              <a:rPr lang="zh-CN" altLang="en-US" sz="4800" b="1" dirty="0">
                <a:ea typeface="演示秋鸿楷" panose="00000500000000000000" pitchFamily="2" charset="-122"/>
              </a:rPr>
              <a:t>感谢聆听</a:t>
            </a:r>
          </a:p>
        </p:txBody>
      </p:sp>
      <p:pic>
        <p:nvPicPr>
          <p:cNvPr id="11" name="图片 10">
            <a:extLst>
              <a:ext uri="{FF2B5EF4-FFF2-40B4-BE49-F238E27FC236}">
                <a16:creationId xmlns:a16="http://schemas.microsoft.com/office/drawing/2014/main" id="{7879E081-6674-4AE6-950D-F035B91291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216" y="3976598"/>
            <a:ext cx="2317992" cy="956762"/>
          </a:xfrm>
          <a:prstGeom prst="rect">
            <a:avLst/>
          </a:prstGeom>
        </p:spPr>
      </p:pic>
    </p:spTree>
    <p:extLst>
      <p:ext uri="{BB962C8B-B14F-4D97-AF65-F5344CB8AC3E}">
        <p14:creationId xmlns:p14="http://schemas.microsoft.com/office/powerpoint/2010/main" val="380029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id="{857E866A-26FA-49F5-952F-1C24C0C18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27389">
            <a:off x="-68583" y="3173016"/>
            <a:ext cx="1659888" cy="1659888"/>
          </a:xfrm>
          <a:prstGeom prst="rect">
            <a:avLst/>
          </a:prstGeom>
        </p:spPr>
      </p:pic>
      <p:sp>
        <p:nvSpPr>
          <p:cNvPr id="2" name="圆角矩形 1"/>
          <p:cNvSpPr/>
          <p:nvPr/>
        </p:nvSpPr>
        <p:spPr>
          <a:xfrm>
            <a:off x="2012491" y="1524643"/>
            <a:ext cx="4670995"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3" name="组合 2"/>
          <p:cNvGrpSpPr/>
          <p:nvPr/>
        </p:nvGrpSpPr>
        <p:grpSpPr>
          <a:xfrm>
            <a:off x="2334496" y="1583678"/>
            <a:ext cx="4073941" cy="369332"/>
            <a:chOff x="2167226" y="1730685"/>
            <a:chExt cx="4073941" cy="369332"/>
          </a:xfrm>
        </p:grpSpPr>
        <p:sp>
          <p:nvSpPr>
            <p:cNvPr id="4" name="TextBox 4"/>
            <p:cNvSpPr txBox="1"/>
            <p:nvPr/>
          </p:nvSpPr>
          <p:spPr>
            <a:xfrm>
              <a:off x="2595617" y="1730685"/>
              <a:ext cx="3645550" cy="338554"/>
            </a:xfrm>
            <a:prstGeom prst="rect">
              <a:avLst/>
            </a:prstGeom>
            <a:noFill/>
          </p:spPr>
          <p:txBody>
            <a:bodyPr wrap="none" rtlCol="0">
              <a:spAutoFit/>
            </a:bodyPr>
            <a:lstStyle/>
            <a:p>
              <a:r>
                <a:rPr lang="zh-CN" altLang="en-US" sz="1600" dirty="0">
                  <a:solidFill>
                    <a:schemeClr val="accent1"/>
                  </a:solidFill>
                  <a:latin typeface="微软雅黑" pitchFamily="34" charset="-122"/>
                  <a:ea typeface="微软雅黑" pitchFamily="34" charset="-122"/>
                </a:rPr>
                <a:t>添加目录一标题 </a:t>
              </a:r>
              <a:r>
                <a:rPr lang="en-US" altLang="zh-CN" sz="1100" dirty="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5" name="椭圆 4"/>
            <p:cNvSpPr/>
            <p:nvPr/>
          </p:nvSpPr>
          <p:spPr>
            <a:xfrm>
              <a:off x="2195969" y="1730685"/>
              <a:ext cx="369332" cy="369332"/>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TextBox 4"/>
            <p:cNvSpPr txBox="1"/>
            <p:nvPr/>
          </p:nvSpPr>
          <p:spPr>
            <a:xfrm>
              <a:off x="2167226" y="1750528"/>
              <a:ext cx="425116" cy="338554"/>
            </a:xfrm>
            <a:prstGeom prst="rect">
              <a:avLst/>
            </a:prstGeom>
            <a:noFill/>
          </p:spPr>
          <p:txBody>
            <a:bodyPr wrap="none" rtlCol="0">
              <a:spAutoFit/>
            </a:bodyPr>
            <a:lstStyle/>
            <a:p>
              <a:r>
                <a:rPr lang="en-US" altLang="zh-CN" sz="1600" dirty="0">
                  <a:solidFill>
                    <a:srgbClr val="FFFFFF"/>
                  </a:solidFill>
                  <a:latin typeface="微软雅黑" pitchFamily="34" charset="-122"/>
                  <a:ea typeface="微软雅黑" pitchFamily="34" charset="-122"/>
                </a:rPr>
                <a:t>01</a:t>
              </a:r>
              <a:endParaRPr lang="zh-CN" altLang="en-US" sz="1100" dirty="0">
                <a:solidFill>
                  <a:srgbClr val="FFFFFF"/>
                </a:solidFill>
                <a:latin typeface="微软雅黑" pitchFamily="34" charset="-122"/>
                <a:ea typeface="微软雅黑" pitchFamily="34" charset="-122"/>
              </a:endParaRPr>
            </a:p>
          </p:txBody>
        </p:sp>
      </p:grpSp>
      <p:sp>
        <p:nvSpPr>
          <p:cNvPr id="7" name="圆角矩形 6"/>
          <p:cNvSpPr/>
          <p:nvPr/>
        </p:nvSpPr>
        <p:spPr>
          <a:xfrm>
            <a:off x="2012491" y="2221692"/>
            <a:ext cx="4670995" cy="4680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8" name="组合 7"/>
          <p:cNvGrpSpPr/>
          <p:nvPr/>
        </p:nvGrpSpPr>
        <p:grpSpPr>
          <a:xfrm>
            <a:off x="2334496" y="2280727"/>
            <a:ext cx="4073941" cy="369332"/>
            <a:chOff x="2167226" y="1730685"/>
            <a:chExt cx="4073941" cy="369332"/>
          </a:xfrm>
        </p:grpSpPr>
        <p:sp>
          <p:nvSpPr>
            <p:cNvPr id="9" name="TextBox 4"/>
            <p:cNvSpPr txBox="1"/>
            <p:nvPr/>
          </p:nvSpPr>
          <p:spPr>
            <a:xfrm>
              <a:off x="2595617" y="1730685"/>
              <a:ext cx="3645550" cy="338554"/>
            </a:xfrm>
            <a:prstGeom prst="rect">
              <a:avLst/>
            </a:prstGeom>
            <a:noFill/>
          </p:spPr>
          <p:txBody>
            <a:bodyPr wrap="none" rtlCol="0">
              <a:spAutoFit/>
            </a:bodyPr>
            <a:lstStyle/>
            <a:p>
              <a:r>
                <a:rPr lang="zh-CN" altLang="en-US" sz="1600" dirty="0">
                  <a:solidFill>
                    <a:schemeClr val="accent1"/>
                  </a:solidFill>
                  <a:latin typeface="微软雅黑" pitchFamily="34" charset="-122"/>
                  <a:ea typeface="微软雅黑" pitchFamily="34" charset="-122"/>
                </a:rPr>
                <a:t>添加目录二标题 </a:t>
              </a:r>
              <a:r>
                <a:rPr lang="en-US" altLang="zh-CN" sz="1100" dirty="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0" name="椭圆 9"/>
            <p:cNvSpPr/>
            <p:nvPr/>
          </p:nvSpPr>
          <p:spPr>
            <a:xfrm>
              <a:off x="2195969" y="1730685"/>
              <a:ext cx="369332" cy="369332"/>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TextBox 4"/>
            <p:cNvSpPr txBox="1"/>
            <p:nvPr/>
          </p:nvSpPr>
          <p:spPr>
            <a:xfrm>
              <a:off x="2167226" y="1750528"/>
              <a:ext cx="425116" cy="338554"/>
            </a:xfrm>
            <a:prstGeom prst="rect">
              <a:avLst/>
            </a:prstGeom>
            <a:noFill/>
          </p:spPr>
          <p:txBody>
            <a:bodyPr wrap="none" rtlCol="0">
              <a:spAutoFit/>
            </a:bodyPr>
            <a:lstStyle/>
            <a:p>
              <a:r>
                <a:rPr lang="en-US" altLang="zh-CN" sz="1600" dirty="0">
                  <a:solidFill>
                    <a:srgbClr val="FFFFFF"/>
                  </a:solidFill>
                  <a:latin typeface="微软雅黑" pitchFamily="34" charset="-122"/>
                  <a:ea typeface="微软雅黑" pitchFamily="34" charset="-122"/>
                </a:rPr>
                <a:t>02</a:t>
              </a:r>
              <a:endParaRPr lang="zh-CN" altLang="en-US" sz="1100" dirty="0">
                <a:solidFill>
                  <a:srgbClr val="FFFFFF"/>
                </a:solidFill>
                <a:latin typeface="微软雅黑" pitchFamily="34" charset="-122"/>
                <a:ea typeface="微软雅黑" pitchFamily="34" charset="-122"/>
              </a:endParaRPr>
            </a:p>
          </p:txBody>
        </p:sp>
      </p:grpSp>
      <p:sp>
        <p:nvSpPr>
          <p:cNvPr id="12" name="圆角矩形 11"/>
          <p:cNvSpPr/>
          <p:nvPr/>
        </p:nvSpPr>
        <p:spPr>
          <a:xfrm>
            <a:off x="2012491" y="2912835"/>
            <a:ext cx="4670995" cy="468052"/>
          </a:xfrm>
          <a:prstGeom prst="roundRect">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13" name="组合 12"/>
          <p:cNvGrpSpPr/>
          <p:nvPr/>
        </p:nvGrpSpPr>
        <p:grpSpPr>
          <a:xfrm>
            <a:off x="2334496" y="2971870"/>
            <a:ext cx="4073941" cy="369332"/>
            <a:chOff x="2167226" y="1730685"/>
            <a:chExt cx="4073941" cy="369332"/>
          </a:xfrm>
        </p:grpSpPr>
        <p:sp>
          <p:nvSpPr>
            <p:cNvPr id="14" name="TextBox 4"/>
            <p:cNvSpPr txBox="1"/>
            <p:nvPr/>
          </p:nvSpPr>
          <p:spPr>
            <a:xfrm>
              <a:off x="2595617" y="1730685"/>
              <a:ext cx="3645550" cy="338554"/>
            </a:xfrm>
            <a:prstGeom prst="rect">
              <a:avLst/>
            </a:prstGeom>
            <a:noFill/>
          </p:spPr>
          <p:txBody>
            <a:bodyPr wrap="none" rtlCol="0">
              <a:spAutoFit/>
            </a:bodyPr>
            <a:lstStyle/>
            <a:p>
              <a:r>
                <a:rPr lang="zh-CN" altLang="en-US" sz="1600" dirty="0">
                  <a:solidFill>
                    <a:schemeClr val="accent1"/>
                  </a:solidFill>
                  <a:latin typeface="微软雅黑" pitchFamily="34" charset="-122"/>
                  <a:ea typeface="微软雅黑" pitchFamily="34" charset="-122"/>
                </a:rPr>
                <a:t>添加目录三标题 </a:t>
              </a:r>
              <a:r>
                <a:rPr lang="en-US" altLang="zh-CN" sz="1100" dirty="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5" name="椭圆 14"/>
            <p:cNvSpPr/>
            <p:nvPr/>
          </p:nvSpPr>
          <p:spPr>
            <a:xfrm>
              <a:off x="2195969" y="1730685"/>
              <a:ext cx="369332" cy="369332"/>
            </a:xfrm>
            <a:prstGeom prst="ellipse">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TextBox 4"/>
            <p:cNvSpPr txBox="1"/>
            <p:nvPr/>
          </p:nvSpPr>
          <p:spPr>
            <a:xfrm>
              <a:off x="2167226" y="1750528"/>
              <a:ext cx="425116" cy="338554"/>
            </a:xfrm>
            <a:prstGeom prst="rect">
              <a:avLst/>
            </a:prstGeom>
            <a:noFill/>
          </p:spPr>
          <p:txBody>
            <a:bodyPr wrap="none" rtlCol="0">
              <a:spAutoFit/>
            </a:bodyPr>
            <a:lstStyle/>
            <a:p>
              <a:r>
                <a:rPr lang="en-US" altLang="zh-CN" sz="1600" dirty="0">
                  <a:solidFill>
                    <a:srgbClr val="FFFFFF"/>
                  </a:solidFill>
                  <a:latin typeface="微软雅黑" pitchFamily="34" charset="-122"/>
                  <a:ea typeface="微软雅黑" pitchFamily="34" charset="-122"/>
                </a:rPr>
                <a:t>03</a:t>
              </a:r>
              <a:endParaRPr lang="zh-CN" altLang="en-US" sz="1100" dirty="0">
                <a:solidFill>
                  <a:srgbClr val="FFFFFF"/>
                </a:solidFill>
                <a:latin typeface="微软雅黑" pitchFamily="34" charset="-122"/>
                <a:ea typeface="微软雅黑" pitchFamily="34" charset="-122"/>
              </a:endParaRPr>
            </a:p>
          </p:txBody>
        </p:sp>
      </p:grpSp>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8437" y="2410959"/>
            <a:ext cx="2808312" cy="2808312"/>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867601">
            <a:off x="6871249" y="3257652"/>
            <a:ext cx="2481838" cy="2481838"/>
          </a:xfrm>
          <a:prstGeom prst="rect">
            <a:avLst/>
          </a:prstGeom>
        </p:spPr>
      </p:pic>
      <p:pic>
        <p:nvPicPr>
          <p:cNvPr id="28" name="图片 27">
            <a:extLst>
              <a:ext uri="{FF2B5EF4-FFF2-40B4-BE49-F238E27FC236}">
                <a16:creationId xmlns:a16="http://schemas.microsoft.com/office/drawing/2014/main" id="{76C44797-FB03-4329-AEFD-4991815266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3738" y="4207679"/>
            <a:ext cx="1541483" cy="689491"/>
          </a:xfrm>
          <a:prstGeom prst="rect">
            <a:avLst/>
          </a:prstGeom>
        </p:spPr>
      </p:pic>
      <p:grpSp>
        <p:nvGrpSpPr>
          <p:cNvPr id="34" name="组合 33">
            <a:extLst>
              <a:ext uri="{FF2B5EF4-FFF2-40B4-BE49-F238E27FC236}">
                <a16:creationId xmlns:a16="http://schemas.microsoft.com/office/drawing/2014/main" id="{58CA1852-F5E4-4D18-9822-089F528EC83A}"/>
              </a:ext>
            </a:extLst>
          </p:cNvPr>
          <p:cNvGrpSpPr/>
          <p:nvPr/>
        </p:nvGrpSpPr>
        <p:grpSpPr>
          <a:xfrm>
            <a:off x="4788024" y="367635"/>
            <a:ext cx="4132971" cy="788287"/>
            <a:chOff x="4788024" y="367635"/>
            <a:chExt cx="4132971" cy="788287"/>
          </a:xfrm>
        </p:grpSpPr>
        <p:grpSp>
          <p:nvGrpSpPr>
            <p:cNvPr id="33" name="组合 32">
              <a:extLst>
                <a:ext uri="{FF2B5EF4-FFF2-40B4-BE49-F238E27FC236}">
                  <a16:creationId xmlns:a16="http://schemas.microsoft.com/office/drawing/2014/main" id="{A20069AF-22A0-44D7-A9F5-EBD4FDD9AD25}"/>
                </a:ext>
              </a:extLst>
            </p:cNvPr>
            <p:cNvGrpSpPr/>
            <p:nvPr/>
          </p:nvGrpSpPr>
          <p:grpSpPr>
            <a:xfrm>
              <a:off x="4788024" y="367635"/>
              <a:ext cx="3524752" cy="788287"/>
              <a:chOff x="4932040" y="411510"/>
              <a:chExt cx="3524752" cy="788287"/>
            </a:xfrm>
          </p:grpSpPr>
          <p:sp>
            <p:nvSpPr>
              <p:cNvPr id="22" name="Text Placeholder 8"/>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800" dirty="0">
                    <a:solidFill>
                      <a:schemeClr val="bg1"/>
                    </a:solidFill>
                    <a:latin typeface="微软雅黑" panose="020B0503020204020204" pitchFamily="34" charset="-122"/>
                    <a:ea typeface="微软雅黑" panose="020B0503020204020204" pitchFamily="34" charset="-122"/>
                  </a:rPr>
                  <a:t>目录标题</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23" name="Text Placeholder 9"/>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5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500" dirty="0">
                  <a:solidFill>
                    <a:schemeClr val="accent1"/>
                  </a:solidFill>
                  <a:latin typeface="微软雅黑" panose="020B0503020204020204" pitchFamily="34" charset="-122"/>
                  <a:ea typeface="微软雅黑" panose="020B0503020204020204" pitchFamily="34" charset="-122"/>
                </a:endParaRPr>
              </a:p>
            </p:txBody>
          </p:sp>
          <p:cxnSp>
            <p:nvCxnSpPr>
              <p:cNvPr id="24" name="Straight Connector 12"/>
              <p:cNvCxnSpPr/>
              <p:nvPr/>
            </p:nvCxnSpPr>
            <p:spPr>
              <a:xfrm>
                <a:off x="8456792" y="469156"/>
                <a:ext cx="0" cy="5394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2" name="图片 31">
              <a:extLst>
                <a:ext uri="{FF2B5EF4-FFF2-40B4-BE49-F238E27FC236}">
                  <a16:creationId xmlns:a16="http://schemas.microsoft.com/office/drawing/2014/main" id="{85FB21F9-3EE9-4EFE-BE1F-631D4C59B09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0432" y="465055"/>
              <a:ext cx="460563" cy="459948"/>
            </a:xfrm>
            <a:prstGeom prst="rect">
              <a:avLst/>
            </a:prstGeom>
          </p:spPr>
        </p:pic>
      </p:grpSp>
    </p:spTree>
    <p:extLst>
      <p:ext uri="{BB962C8B-B14F-4D97-AF65-F5344CB8AC3E}">
        <p14:creationId xmlns:p14="http://schemas.microsoft.com/office/powerpoint/2010/main" val="10274052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2"/>
                                        </p:tgtEl>
                                      </p:cBhvr>
                                    </p:animEffect>
                                    <p:animScale>
                                      <p:cBhvr>
                                        <p:cTn id="11" dur="250" autoRev="1" fill="hold"/>
                                        <p:tgtEl>
                                          <p:spTgt spid="2"/>
                                        </p:tgtEl>
                                      </p:cBhvr>
                                      <p:by x="105000" y="105000"/>
                                    </p:animScale>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7"/>
                                        </p:tgtEl>
                                      </p:cBhvr>
                                    </p:animEffect>
                                    <p:animScale>
                                      <p:cBhvr>
                                        <p:cTn id="23" dur="250" autoRev="1" fill="hold"/>
                                        <p:tgtEl>
                                          <p:spTgt spid="7"/>
                                        </p:tgtEl>
                                      </p:cBhvr>
                                      <p:by x="105000" y="105000"/>
                                    </p:animScale>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outVertical)">
                                      <p:cBhvr>
                                        <p:cTn id="31" dur="500"/>
                                        <p:tgtEl>
                                          <p:spTgt spid="12"/>
                                        </p:tgtEl>
                                      </p:cBhvr>
                                    </p:animEffect>
                                  </p:childTnLst>
                                </p:cTn>
                              </p:par>
                            </p:childTnLst>
                          </p:cTn>
                        </p:par>
                        <p:par>
                          <p:cTn id="32" fill="hold">
                            <p:stCondLst>
                              <p:cond delay="3500"/>
                            </p:stCondLst>
                            <p:childTnLst>
                              <p:par>
                                <p:cTn id="33" presetID="26" presetClass="emph" presetSubtype="0" fill="hold" grpId="1" nodeType="afterEffect">
                                  <p:stCondLst>
                                    <p:cond delay="0"/>
                                  </p:stCondLst>
                                  <p:childTnLst>
                                    <p:animEffect transition="out" filter="fade">
                                      <p:cBhvr>
                                        <p:cTn id="34" dur="500" tmFilter="0, 0; .2, .5; .8, .5; 1, 0"/>
                                        <p:tgtEl>
                                          <p:spTgt spid="12"/>
                                        </p:tgtEl>
                                      </p:cBhvr>
                                    </p:animEffect>
                                    <p:animScale>
                                      <p:cBhvr>
                                        <p:cTn id="35" dur="250" autoRev="1" fill="hold"/>
                                        <p:tgtEl>
                                          <p:spTgt spid="12"/>
                                        </p:tgtEl>
                                      </p:cBhvr>
                                      <p:by x="105000" y="105000"/>
                                    </p:animScale>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7" grpId="1" animBg="1"/>
      <p:bldP spid="12" grpId="0" animBg="1"/>
      <p:bldP spid="1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2C1061F1-14C4-4046-9847-04E38F5B03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1931">
            <a:off x="4654771" y="716021"/>
            <a:ext cx="1856564" cy="1856564"/>
          </a:xfrm>
          <a:prstGeom prst="rect">
            <a:avLst/>
          </a:prstGeom>
        </p:spPr>
      </p:pic>
      <p:pic>
        <p:nvPicPr>
          <p:cNvPr id="10" name="图片 9">
            <a:extLst>
              <a:ext uri="{FF2B5EF4-FFF2-40B4-BE49-F238E27FC236}">
                <a16:creationId xmlns:a16="http://schemas.microsoft.com/office/drawing/2014/main" id="{413F2EC5-667A-4ADA-B046-3F6681984B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513651" y="87371"/>
            <a:ext cx="1922208" cy="2061520"/>
          </a:xfrm>
          <a:prstGeom prst="rect">
            <a:avLst/>
          </a:prstGeom>
        </p:spPr>
      </p:pic>
      <p:sp>
        <p:nvSpPr>
          <p:cNvPr id="5" name="文本框 4"/>
          <p:cNvSpPr txBox="1"/>
          <p:nvPr/>
        </p:nvSpPr>
        <p:spPr>
          <a:xfrm>
            <a:off x="3748696" y="871540"/>
            <a:ext cx="1646605" cy="1569660"/>
          </a:xfrm>
          <a:prstGeom prst="rect">
            <a:avLst/>
          </a:prstGeom>
          <a:noFill/>
        </p:spPr>
        <p:txBody>
          <a:bodyPr wrap="none" rtlCol="0">
            <a:spAutoFit/>
          </a:bodyPr>
          <a:lstStyle/>
          <a:p>
            <a:r>
              <a:rPr lang="en-US" altLang="zh-CN"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rPr>
              <a:t>01</a:t>
            </a:r>
            <a:endParaRPr lang="zh-CN" altLang="en-US"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endParaRPr>
          </a:p>
        </p:txBody>
      </p:sp>
      <p:sp>
        <p:nvSpPr>
          <p:cNvPr id="8" name="文本框 7">
            <a:extLst>
              <a:ext uri="{FF2B5EF4-FFF2-40B4-BE49-F238E27FC236}">
                <a16:creationId xmlns:a16="http://schemas.microsoft.com/office/drawing/2014/main" id="{4D49E2FC-20EC-432F-A467-2AF6DACB3C81}"/>
              </a:ext>
            </a:extLst>
          </p:cNvPr>
          <p:cNvSpPr txBox="1"/>
          <p:nvPr/>
        </p:nvSpPr>
        <p:spPr>
          <a:xfrm>
            <a:off x="3811633" y="2254033"/>
            <a:ext cx="1826141"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第一部分</a:t>
            </a:r>
          </a:p>
        </p:txBody>
      </p:sp>
      <p:pic>
        <p:nvPicPr>
          <p:cNvPr id="9" name="图片 8">
            <a:extLst>
              <a:ext uri="{FF2B5EF4-FFF2-40B4-BE49-F238E27FC236}">
                <a16:creationId xmlns:a16="http://schemas.microsoft.com/office/drawing/2014/main" id="{6ABEE56D-9027-4924-A45B-3C35A27D17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7842" y="3690468"/>
            <a:ext cx="2808312" cy="1159144"/>
          </a:xfrm>
          <a:prstGeom prst="rect">
            <a:avLst/>
          </a:prstGeom>
        </p:spPr>
      </p:pic>
    </p:spTree>
    <p:extLst>
      <p:ext uri="{BB962C8B-B14F-4D97-AF65-F5344CB8AC3E}">
        <p14:creationId xmlns:p14="http://schemas.microsoft.com/office/powerpoint/2010/main" val="2237536530"/>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9934E9A3-9F75-43F5-B102-104587C68C50}"/>
              </a:ext>
            </a:extLst>
          </p:cNvPr>
          <p:cNvGrpSpPr/>
          <p:nvPr/>
        </p:nvGrpSpPr>
        <p:grpSpPr>
          <a:xfrm>
            <a:off x="1450855" y="1248789"/>
            <a:ext cx="6984770" cy="2945111"/>
            <a:chOff x="1187624" y="1203598"/>
            <a:chExt cx="7143596" cy="3012080"/>
          </a:xfrm>
        </p:grpSpPr>
        <p:grpSp>
          <p:nvGrpSpPr>
            <p:cNvPr id="8" name="组合 7"/>
            <p:cNvGrpSpPr/>
            <p:nvPr/>
          </p:nvGrpSpPr>
          <p:grpSpPr>
            <a:xfrm>
              <a:off x="1195123" y="1284600"/>
              <a:ext cx="0" cy="955525"/>
              <a:chOff x="1246610" y="1440872"/>
              <a:chExt cx="0" cy="955525"/>
            </a:xfrm>
          </p:grpSpPr>
          <p:cxnSp>
            <p:nvCxnSpPr>
              <p:cNvPr id="9" name="直接连接符 8"/>
              <p:cNvCxnSpPr/>
              <p:nvPr/>
            </p:nvCxnSpPr>
            <p:spPr>
              <a:xfrm flipV="1">
                <a:off x="1246610" y="1907384"/>
                <a:ext cx="0" cy="48901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246610" y="1440872"/>
                <a:ext cx="0" cy="489013"/>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4612432" y="1284600"/>
              <a:ext cx="0" cy="955525"/>
              <a:chOff x="4375887" y="1440872"/>
              <a:chExt cx="0" cy="955525"/>
            </a:xfrm>
          </p:grpSpPr>
          <p:cxnSp>
            <p:nvCxnSpPr>
              <p:cNvPr id="12" name="直接连接符 11"/>
              <p:cNvCxnSpPr/>
              <p:nvPr/>
            </p:nvCxnSpPr>
            <p:spPr>
              <a:xfrm flipV="1">
                <a:off x="4375887" y="1907384"/>
                <a:ext cx="0" cy="48901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375887" y="1440872"/>
                <a:ext cx="0" cy="489013"/>
              </a:xfrm>
              <a:prstGeom prst="line">
                <a:avLst/>
              </a:prstGeom>
              <a:ln w="4445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899278" y="3162650"/>
              <a:ext cx="0" cy="957026"/>
              <a:chOff x="2806749" y="3318922"/>
              <a:chExt cx="0" cy="957026"/>
            </a:xfrm>
          </p:grpSpPr>
          <p:cxnSp>
            <p:nvCxnSpPr>
              <p:cNvPr id="15" name="直接连接符 14"/>
              <p:cNvCxnSpPr/>
              <p:nvPr/>
            </p:nvCxnSpPr>
            <p:spPr>
              <a:xfrm>
                <a:off x="2806749" y="3318922"/>
                <a:ext cx="0" cy="4905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806749" y="3786935"/>
                <a:ext cx="0" cy="489013"/>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6322586" y="3162650"/>
              <a:ext cx="0" cy="957026"/>
              <a:chOff x="5942025" y="3318922"/>
              <a:chExt cx="0" cy="957026"/>
            </a:xfrm>
          </p:grpSpPr>
          <p:cxnSp>
            <p:nvCxnSpPr>
              <p:cNvPr id="18" name="直接连接符 17"/>
              <p:cNvCxnSpPr/>
              <p:nvPr/>
            </p:nvCxnSpPr>
            <p:spPr>
              <a:xfrm>
                <a:off x="5942025" y="3318922"/>
                <a:ext cx="0" cy="49051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942025" y="3786935"/>
                <a:ext cx="0" cy="489013"/>
              </a:xfrm>
              <a:prstGeom prst="line">
                <a:avLst/>
              </a:prstGeom>
              <a:ln w="444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239977" y="1203598"/>
              <a:ext cx="1978675" cy="817522"/>
            </a:xfrm>
            <a:prstGeom prst="rect">
              <a:avLst/>
            </a:prstGeom>
          </p:spPr>
          <p:txBody>
            <a:bodyPr lIns="86404" tIns="43202" rIns="86404" bIns="43202"/>
            <a:lstStyle/>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1" name="矩形 20"/>
            <p:cNvSpPr/>
            <p:nvPr/>
          </p:nvSpPr>
          <p:spPr>
            <a:xfrm>
              <a:off x="4696361" y="1203598"/>
              <a:ext cx="1978675" cy="817522"/>
            </a:xfrm>
            <a:prstGeom prst="rect">
              <a:avLst/>
            </a:prstGeom>
          </p:spPr>
          <p:txBody>
            <a:bodyPr lIns="86404" tIns="43202" rIns="86404" bIns="43202"/>
            <a:lstStyle/>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2" name="矩形 21"/>
            <p:cNvSpPr/>
            <p:nvPr/>
          </p:nvSpPr>
          <p:spPr>
            <a:xfrm>
              <a:off x="2968169" y="3398155"/>
              <a:ext cx="1978675" cy="817523"/>
            </a:xfrm>
            <a:prstGeom prst="rect">
              <a:avLst/>
            </a:prstGeom>
          </p:spPr>
          <p:txBody>
            <a:bodyPr lIns="86404" tIns="43202" rIns="86404" bIns="43202" anchor="b"/>
            <a:lstStyle/>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3" name="矩形 22"/>
            <p:cNvSpPr/>
            <p:nvPr/>
          </p:nvSpPr>
          <p:spPr>
            <a:xfrm>
              <a:off x="6352545" y="3398155"/>
              <a:ext cx="1978675" cy="817523"/>
            </a:xfrm>
            <a:prstGeom prst="rect">
              <a:avLst/>
            </a:prstGeom>
          </p:spPr>
          <p:txBody>
            <a:bodyPr lIns="86404" tIns="43202" rIns="86404" bIns="43202" anchor="b"/>
            <a:lstStyle/>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请在此处输入您的文本</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4" name="矩形 23"/>
            <p:cNvSpPr/>
            <p:nvPr/>
          </p:nvSpPr>
          <p:spPr>
            <a:xfrm>
              <a:off x="1187624" y="2229625"/>
              <a:ext cx="1468630" cy="967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sz="2300" dirty="0">
                  <a:solidFill>
                    <a:schemeClr val="accent2"/>
                  </a:solidFill>
                  <a:latin typeface="微软雅黑" panose="020B0503020204020204" pitchFamily="34" charset="-122"/>
                  <a:ea typeface="微软雅黑" panose="020B0503020204020204" pitchFamily="34" charset="-122"/>
                </a:rPr>
                <a:t>添加文字</a:t>
              </a:r>
            </a:p>
          </p:txBody>
        </p:sp>
        <p:sp>
          <p:nvSpPr>
            <p:cNvPr id="25" name="矩形 24"/>
            <p:cNvSpPr/>
            <p:nvPr/>
          </p:nvSpPr>
          <p:spPr>
            <a:xfrm>
              <a:off x="2896277" y="2229625"/>
              <a:ext cx="1468630" cy="9675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sz="2300" dirty="0">
                  <a:solidFill>
                    <a:schemeClr val="accent2"/>
                  </a:solidFill>
                  <a:latin typeface="微软雅黑" panose="020B0503020204020204" pitchFamily="34" charset="-122"/>
                  <a:ea typeface="微软雅黑" panose="020B0503020204020204" pitchFamily="34" charset="-122"/>
                </a:rPr>
                <a:t>添加文字</a:t>
              </a:r>
            </a:p>
          </p:txBody>
        </p:sp>
        <p:sp>
          <p:nvSpPr>
            <p:cNvPr id="26" name="矩形 25"/>
            <p:cNvSpPr/>
            <p:nvPr/>
          </p:nvSpPr>
          <p:spPr>
            <a:xfrm>
              <a:off x="4604932" y="2229625"/>
              <a:ext cx="1468630" cy="9675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sz="2300" dirty="0">
                  <a:solidFill>
                    <a:schemeClr val="accent2"/>
                  </a:solidFill>
                  <a:latin typeface="微软雅黑" panose="020B0503020204020204" pitchFamily="34" charset="-122"/>
                  <a:ea typeface="微软雅黑" panose="020B0503020204020204" pitchFamily="34" charset="-122"/>
                </a:rPr>
                <a:t>添加文字</a:t>
              </a:r>
            </a:p>
          </p:txBody>
        </p:sp>
        <p:sp>
          <p:nvSpPr>
            <p:cNvPr id="27" name="矩形 26"/>
            <p:cNvSpPr/>
            <p:nvPr/>
          </p:nvSpPr>
          <p:spPr>
            <a:xfrm>
              <a:off x="6313585" y="2229625"/>
              <a:ext cx="1468630" cy="967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sz="2300" dirty="0">
                  <a:solidFill>
                    <a:schemeClr val="accent2"/>
                  </a:solidFill>
                  <a:latin typeface="微软雅黑" panose="020B0503020204020204" pitchFamily="34" charset="-122"/>
                  <a:ea typeface="微软雅黑" panose="020B0503020204020204" pitchFamily="34" charset="-122"/>
                </a:rPr>
                <a:t>添加文字</a:t>
              </a:r>
            </a:p>
          </p:txBody>
        </p:sp>
      </p:grpSp>
      <p:grpSp>
        <p:nvGrpSpPr>
          <p:cNvPr id="42" name="组合 41">
            <a:extLst>
              <a:ext uri="{FF2B5EF4-FFF2-40B4-BE49-F238E27FC236}">
                <a16:creationId xmlns:a16="http://schemas.microsoft.com/office/drawing/2014/main" id="{181C93AC-7861-4906-93D2-5BA5B93D0219}"/>
              </a:ext>
            </a:extLst>
          </p:cNvPr>
          <p:cNvGrpSpPr/>
          <p:nvPr/>
        </p:nvGrpSpPr>
        <p:grpSpPr>
          <a:xfrm>
            <a:off x="4577636" y="332828"/>
            <a:ext cx="4086895" cy="788287"/>
            <a:chOff x="4687332" y="287447"/>
            <a:chExt cx="4086895" cy="788287"/>
          </a:xfrm>
        </p:grpSpPr>
        <p:grpSp>
          <p:nvGrpSpPr>
            <p:cNvPr id="43" name="组合 42">
              <a:extLst>
                <a:ext uri="{FF2B5EF4-FFF2-40B4-BE49-F238E27FC236}">
                  <a16:creationId xmlns:a16="http://schemas.microsoft.com/office/drawing/2014/main" id="{3DA4D097-79E7-408B-9442-438DEF658778}"/>
                </a:ext>
              </a:extLst>
            </p:cNvPr>
            <p:cNvGrpSpPr/>
            <p:nvPr/>
          </p:nvGrpSpPr>
          <p:grpSpPr>
            <a:xfrm>
              <a:off x="4687332" y="287447"/>
              <a:ext cx="3510263" cy="788287"/>
              <a:chOff x="4932040" y="411510"/>
              <a:chExt cx="3510263" cy="788287"/>
            </a:xfrm>
          </p:grpSpPr>
          <p:sp>
            <p:nvSpPr>
              <p:cNvPr id="45" name="Text Placeholder 8">
                <a:extLst>
                  <a:ext uri="{FF2B5EF4-FFF2-40B4-BE49-F238E27FC236}">
                    <a16:creationId xmlns:a16="http://schemas.microsoft.com/office/drawing/2014/main" id="{17512BAD-B8FE-4FEA-9E37-CD4903A67315}"/>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bg1"/>
                    </a:solidFill>
                    <a:latin typeface="微软雅黑" panose="020B0503020204020204" pitchFamily="34" charset="-122"/>
                    <a:ea typeface="微软雅黑" panose="020B0503020204020204" pitchFamily="34" charset="-122"/>
                  </a:rPr>
                  <a:t>标题内容</a:t>
                </a:r>
                <a:endParaRPr lang="en-US" altLang="zh-CN" sz="2600" dirty="0">
                  <a:solidFill>
                    <a:schemeClr val="bg1"/>
                  </a:solidFill>
                  <a:latin typeface="微软雅黑" panose="020B0503020204020204" pitchFamily="34" charset="-122"/>
                  <a:ea typeface="微软雅黑" panose="020B0503020204020204" pitchFamily="34" charset="-122"/>
                </a:endParaRPr>
              </a:p>
            </p:txBody>
          </p:sp>
          <p:sp>
            <p:nvSpPr>
              <p:cNvPr id="46" name="Text Placeholder 9">
                <a:extLst>
                  <a:ext uri="{FF2B5EF4-FFF2-40B4-BE49-F238E27FC236}">
                    <a16:creationId xmlns:a16="http://schemas.microsoft.com/office/drawing/2014/main" id="{5C8F7F65-AB99-45CC-A776-3D5C3548D42F}"/>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47" name="Straight Connector 12">
                <a:extLst>
                  <a:ext uri="{FF2B5EF4-FFF2-40B4-BE49-F238E27FC236}">
                    <a16:creationId xmlns:a16="http://schemas.microsoft.com/office/drawing/2014/main" id="{76DFEA38-52B8-4491-A79C-D7B37B7E7FBB}"/>
                  </a:ext>
                </a:extLst>
              </p:cNvPr>
              <p:cNvCxnSpPr>
                <a:cxnSpLocks/>
              </p:cNvCxnSpPr>
              <p:nvPr/>
            </p:nvCxnSpPr>
            <p:spPr>
              <a:xfrm>
                <a:off x="8442303" y="551452"/>
                <a:ext cx="0" cy="4531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4" name="图片 43">
              <a:extLst>
                <a:ext uri="{FF2B5EF4-FFF2-40B4-BE49-F238E27FC236}">
                  <a16:creationId xmlns:a16="http://schemas.microsoft.com/office/drawing/2014/main" id="{EB8608F3-BD14-4943-AA30-BC0C2EB49D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6416" y="427389"/>
              <a:ext cx="457811" cy="457200"/>
            </a:xfrm>
            <a:prstGeom prst="rect">
              <a:avLst/>
            </a:prstGeom>
          </p:spPr>
        </p:pic>
      </p:grpSp>
      <p:grpSp>
        <p:nvGrpSpPr>
          <p:cNvPr id="5" name="组合 4">
            <a:extLst>
              <a:ext uri="{FF2B5EF4-FFF2-40B4-BE49-F238E27FC236}">
                <a16:creationId xmlns:a16="http://schemas.microsoft.com/office/drawing/2014/main" id="{2A100231-1D88-449B-82E4-E620C59D3C49}"/>
              </a:ext>
            </a:extLst>
          </p:cNvPr>
          <p:cNvGrpSpPr/>
          <p:nvPr/>
        </p:nvGrpSpPr>
        <p:grpSpPr>
          <a:xfrm>
            <a:off x="-68583" y="3173016"/>
            <a:ext cx="1961213" cy="1744409"/>
            <a:chOff x="-68583" y="3173016"/>
            <a:chExt cx="1961213" cy="1744409"/>
          </a:xfrm>
        </p:grpSpPr>
        <p:pic>
          <p:nvPicPr>
            <p:cNvPr id="34" name="图片 33">
              <a:extLst>
                <a:ext uri="{FF2B5EF4-FFF2-40B4-BE49-F238E27FC236}">
                  <a16:creationId xmlns:a16="http://schemas.microsoft.com/office/drawing/2014/main" id="{C326866F-BCA6-4BED-8658-5C3E44C650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27389">
              <a:off x="-68583" y="3173016"/>
              <a:ext cx="1659888" cy="1659888"/>
            </a:xfrm>
            <a:prstGeom prst="rect">
              <a:avLst/>
            </a:prstGeom>
          </p:spPr>
        </p:pic>
        <p:pic>
          <p:nvPicPr>
            <p:cNvPr id="4" name="图片 3">
              <a:extLst>
                <a:ext uri="{FF2B5EF4-FFF2-40B4-BE49-F238E27FC236}">
                  <a16:creationId xmlns:a16="http://schemas.microsoft.com/office/drawing/2014/main" id="{CB5083F9-97EC-4FA0-8798-8FB614F70A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1149" y="4227934"/>
              <a:ext cx="1541481" cy="689491"/>
            </a:xfrm>
            <a:prstGeom prst="rect">
              <a:avLst/>
            </a:prstGeom>
          </p:spPr>
        </p:pic>
      </p:grpSp>
    </p:spTree>
    <p:extLst>
      <p:ext uri="{BB962C8B-B14F-4D97-AF65-F5344CB8AC3E}">
        <p14:creationId xmlns:p14="http://schemas.microsoft.com/office/powerpoint/2010/main" val="597141179"/>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DFC39060-AE49-48A0-BA6E-9B30A3A2AE9E}"/>
              </a:ext>
            </a:extLst>
          </p:cNvPr>
          <p:cNvGrpSpPr/>
          <p:nvPr/>
        </p:nvGrpSpPr>
        <p:grpSpPr>
          <a:xfrm>
            <a:off x="683568" y="1347614"/>
            <a:ext cx="7200800" cy="2754719"/>
            <a:chOff x="683568" y="1275606"/>
            <a:chExt cx="7738764" cy="2960521"/>
          </a:xfrm>
        </p:grpSpPr>
        <p:grpSp>
          <p:nvGrpSpPr>
            <p:cNvPr id="31" name="组合 30"/>
            <p:cNvGrpSpPr/>
            <p:nvPr/>
          </p:nvGrpSpPr>
          <p:grpSpPr>
            <a:xfrm>
              <a:off x="6570940" y="2266675"/>
              <a:ext cx="884046" cy="890764"/>
              <a:chOff x="7108825" y="2044477"/>
              <a:chExt cx="1044575" cy="1052513"/>
            </a:xfrm>
          </p:grpSpPr>
          <p:sp>
            <p:nvSpPr>
              <p:cNvPr id="32" name="Oval 4"/>
              <p:cNvSpPr>
                <a:spLocks noChangeArrowheads="1"/>
              </p:cNvSpPr>
              <p:nvPr/>
            </p:nvSpPr>
            <p:spPr bwMode="gray">
              <a:xfrm>
                <a:off x="7112000" y="2044477"/>
                <a:ext cx="1035050" cy="1052513"/>
              </a:xfrm>
              <a:prstGeom prst="ellipse">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3" name="Text Box 61"/>
              <p:cNvSpPr txBox="1">
                <a:spLocks noChangeArrowheads="1"/>
              </p:cNvSpPr>
              <p:nvPr/>
            </p:nvSpPr>
            <p:spPr bwMode="gray">
              <a:xfrm>
                <a:off x="7108825" y="2326845"/>
                <a:ext cx="1044575" cy="43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dirty="0">
                    <a:solidFill>
                      <a:schemeClr val="accent2"/>
                    </a:solidFill>
                    <a:latin typeface="微软雅黑" panose="020B0503020204020204" pitchFamily="34" charset="-122"/>
                    <a:ea typeface="微软雅黑" panose="020B0503020204020204" pitchFamily="34" charset="-122"/>
                    <a:cs typeface="Arial" pitchFamily="34" charset="0"/>
                  </a:rPr>
                  <a:t>标题</a:t>
                </a:r>
              </a:p>
            </p:txBody>
          </p:sp>
        </p:grpSp>
        <p:grpSp>
          <p:nvGrpSpPr>
            <p:cNvPr id="3" name="组合 2">
              <a:extLst>
                <a:ext uri="{FF2B5EF4-FFF2-40B4-BE49-F238E27FC236}">
                  <a16:creationId xmlns:a16="http://schemas.microsoft.com/office/drawing/2014/main" id="{344761F8-2831-47A8-AC24-62D1098FD288}"/>
                </a:ext>
              </a:extLst>
            </p:cNvPr>
            <p:cNvGrpSpPr/>
            <p:nvPr/>
          </p:nvGrpSpPr>
          <p:grpSpPr>
            <a:xfrm>
              <a:off x="683568" y="1275606"/>
              <a:ext cx="7738764" cy="2960521"/>
              <a:chOff x="683568" y="1275606"/>
              <a:chExt cx="7738764" cy="2960521"/>
            </a:xfrm>
          </p:grpSpPr>
          <p:grpSp>
            <p:nvGrpSpPr>
              <p:cNvPr id="28" name="组合 27"/>
              <p:cNvGrpSpPr/>
              <p:nvPr/>
            </p:nvGrpSpPr>
            <p:grpSpPr>
              <a:xfrm>
                <a:off x="4913017" y="2266675"/>
                <a:ext cx="884046" cy="890764"/>
                <a:chOff x="5149850" y="2044477"/>
                <a:chExt cx="1044575" cy="1052513"/>
              </a:xfrm>
            </p:grpSpPr>
            <p:sp>
              <p:nvSpPr>
                <p:cNvPr id="29" name="Oval 4"/>
                <p:cNvSpPr>
                  <a:spLocks noChangeArrowheads="1"/>
                </p:cNvSpPr>
                <p:nvPr/>
              </p:nvSpPr>
              <p:spPr bwMode="gray">
                <a:xfrm>
                  <a:off x="5153025" y="2044477"/>
                  <a:ext cx="1035050" cy="1052513"/>
                </a:xfrm>
                <a:prstGeom prst="ellipse">
                  <a:avLst/>
                </a:prstGeom>
                <a:solidFill>
                  <a:schemeClr val="bg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0" name="Text Box 61"/>
                <p:cNvSpPr txBox="1">
                  <a:spLocks noChangeArrowheads="1"/>
                </p:cNvSpPr>
                <p:nvPr/>
              </p:nvSpPr>
              <p:spPr bwMode="gray">
                <a:xfrm>
                  <a:off x="5149850" y="2326845"/>
                  <a:ext cx="1044575" cy="43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dirty="0">
                      <a:solidFill>
                        <a:schemeClr val="accent2"/>
                      </a:solidFill>
                      <a:latin typeface="微软雅黑" panose="020B0503020204020204" pitchFamily="34" charset="-122"/>
                      <a:ea typeface="微软雅黑" panose="020B0503020204020204" pitchFamily="34" charset="-122"/>
                      <a:cs typeface="Arial" pitchFamily="34" charset="0"/>
                    </a:rPr>
                    <a:t>标题</a:t>
                  </a:r>
                </a:p>
              </p:txBody>
            </p:sp>
          </p:grpSp>
          <p:grpSp>
            <p:nvGrpSpPr>
              <p:cNvPr id="2" name="组合 1">
                <a:extLst>
                  <a:ext uri="{FF2B5EF4-FFF2-40B4-BE49-F238E27FC236}">
                    <a16:creationId xmlns:a16="http://schemas.microsoft.com/office/drawing/2014/main" id="{CDB59CB5-CC06-434D-AA0D-55ABD5590D28}"/>
                  </a:ext>
                </a:extLst>
              </p:cNvPr>
              <p:cNvGrpSpPr/>
              <p:nvPr/>
            </p:nvGrpSpPr>
            <p:grpSpPr>
              <a:xfrm>
                <a:off x="683568" y="1275606"/>
                <a:ext cx="7738764" cy="2960521"/>
                <a:chOff x="683568" y="1275606"/>
                <a:chExt cx="7738764" cy="2960521"/>
              </a:xfrm>
            </p:grpSpPr>
            <p:grpSp>
              <p:nvGrpSpPr>
                <p:cNvPr id="8" name="组合 7"/>
                <p:cNvGrpSpPr/>
                <p:nvPr/>
              </p:nvGrpSpPr>
              <p:grpSpPr>
                <a:xfrm>
                  <a:off x="1611951" y="2266675"/>
                  <a:ext cx="875985" cy="890764"/>
                  <a:chOff x="1249363" y="2044477"/>
                  <a:chExt cx="1035050" cy="1052513"/>
                </a:xfrm>
              </p:grpSpPr>
              <p:sp>
                <p:nvSpPr>
                  <p:cNvPr id="9" name="Oval 4"/>
                  <p:cNvSpPr>
                    <a:spLocks noChangeArrowheads="1"/>
                  </p:cNvSpPr>
                  <p:nvPr/>
                </p:nvSpPr>
                <p:spPr bwMode="gray">
                  <a:xfrm>
                    <a:off x="1249363" y="2044477"/>
                    <a:ext cx="1035050" cy="1052513"/>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 name="Text Box 61"/>
                  <p:cNvSpPr txBox="1">
                    <a:spLocks noChangeArrowheads="1"/>
                  </p:cNvSpPr>
                  <p:nvPr/>
                </p:nvSpPr>
                <p:spPr bwMode="gray">
                  <a:xfrm>
                    <a:off x="1266429" y="2339447"/>
                    <a:ext cx="891035" cy="43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dirty="0">
                        <a:solidFill>
                          <a:schemeClr val="accent2"/>
                        </a:solidFill>
                        <a:latin typeface="微软雅黑" panose="020B0503020204020204" pitchFamily="34" charset="-122"/>
                        <a:ea typeface="微软雅黑" panose="020B0503020204020204" pitchFamily="34" charset="-122"/>
                        <a:cs typeface="Arial" pitchFamily="34" charset="0"/>
                      </a:rPr>
                      <a:t>标题</a:t>
                    </a:r>
                  </a:p>
                </p:txBody>
              </p:sp>
            </p:grpSp>
            <p:grpSp>
              <p:nvGrpSpPr>
                <p:cNvPr id="11" name="组合 10"/>
                <p:cNvGrpSpPr/>
                <p:nvPr/>
              </p:nvGrpSpPr>
              <p:grpSpPr>
                <a:xfrm>
                  <a:off x="1409077" y="3238049"/>
                  <a:ext cx="5138267" cy="998078"/>
                  <a:chOff x="1009650" y="3616989"/>
                  <a:chExt cx="6071294" cy="1179314"/>
                </a:xfrm>
              </p:grpSpPr>
              <p:sp>
                <p:nvSpPr>
                  <p:cNvPr id="12" name="Line 58"/>
                  <p:cNvSpPr>
                    <a:spLocks noChangeShapeType="1"/>
                  </p:cNvSpPr>
                  <p:nvPr/>
                </p:nvSpPr>
                <p:spPr bwMode="black">
                  <a:xfrm>
                    <a:off x="1765300" y="3616989"/>
                    <a:ext cx="0" cy="33496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Line 59"/>
                  <p:cNvSpPr>
                    <a:spLocks noChangeShapeType="1"/>
                  </p:cNvSpPr>
                  <p:nvPr/>
                </p:nvSpPr>
                <p:spPr bwMode="black">
                  <a:xfrm flipH="1">
                    <a:off x="1009650" y="3961476"/>
                    <a:ext cx="1495425" cy="0"/>
                  </a:xfrm>
                  <a:prstGeom prst="line">
                    <a:avLst/>
                  </a:prstGeom>
                  <a:noFill/>
                  <a:ln w="19050">
                    <a:solidFill>
                      <a:schemeClr val="bg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4" name="Text Box 60"/>
                  <p:cNvSpPr txBox="1">
                    <a:spLocks noChangeArrowheads="1"/>
                  </p:cNvSpPr>
                  <p:nvPr/>
                </p:nvSpPr>
                <p:spPr bwMode="auto">
                  <a:xfrm>
                    <a:off x="1122412" y="4015451"/>
                    <a:ext cx="2070100" cy="780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rgbClr val="08080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p>
                  <a:p>
                    <a:pPr eaLnBrk="1" hangingPunct="1">
                      <a:lnSpc>
                        <a:spcPct val="130000"/>
                      </a:lnSpc>
                      <a:buClr>
                        <a:srgbClr val="08080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p>
                  <a:p>
                    <a:pPr eaLnBrk="1" hangingPunct="1">
                      <a:lnSpc>
                        <a:spcPct val="130000"/>
                      </a:lnSpc>
                      <a:buClr>
                        <a:srgbClr val="080808"/>
                      </a:buClr>
                    </a:pPr>
                    <a:endPar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endParaRPr>
                  </a:p>
                </p:txBody>
              </p:sp>
              <p:sp>
                <p:nvSpPr>
                  <p:cNvPr id="15" name="Line 71"/>
                  <p:cNvSpPr>
                    <a:spLocks noChangeShapeType="1"/>
                  </p:cNvSpPr>
                  <p:nvPr/>
                </p:nvSpPr>
                <p:spPr bwMode="black">
                  <a:xfrm>
                    <a:off x="5648325" y="3616989"/>
                    <a:ext cx="0" cy="334962"/>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6" name="Line 72"/>
                  <p:cNvSpPr>
                    <a:spLocks noChangeShapeType="1"/>
                  </p:cNvSpPr>
                  <p:nvPr/>
                </p:nvSpPr>
                <p:spPr bwMode="black">
                  <a:xfrm flipH="1">
                    <a:off x="4837113" y="3951951"/>
                    <a:ext cx="1587500" cy="0"/>
                  </a:xfrm>
                  <a:prstGeom prst="line">
                    <a:avLst/>
                  </a:prstGeom>
                  <a:noFill/>
                  <a:ln w="19050">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7" name="Text Box 73"/>
                  <p:cNvSpPr txBox="1">
                    <a:spLocks noChangeArrowheads="1"/>
                  </p:cNvSpPr>
                  <p:nvPr/>
                </p:nvSpPr>
                <p:spPr bwMode="auto">
                  <a:xfrm>
                    <a:off x="5010844" y="4015451"/>
                    <a:ext cx="2070100" cy="55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rgbClr val="08080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endParaRPr lang="en-US" altLang="zh-CN" sz="900" dirty="0">
                      <a:solidFill>
                        <a:schemeClr val="accent1"/>
                      </a:solidFill>
                      <a:latin typeface="微软雅黑" panose="020B0503020204020204" pitchFamily="34" charset="-122"/>
                      <a:ea typeface="微软雅黑" panose="020B0503020204020204" pitchFamily="34" charset="-122"/>
                      <a:cs typeface="Arial" pitchFamily="34" charset="0"/>
                    </a:endParaRPr>
                  </a:p>
                  <a:p>
                    <a:pPr eaLnBrk="1" hangingPunct="1">
                      <a:lnSpc>
                        <a:spcPct val="130000"/>
                      </a:lnSpc>
                      <a:buClr>
                        <a:srgbClr val="08080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p>
                </p:txBody>
              </p:sp>
            </p:grpSp>
            <p:grpSp>
              <p:nvGrpSpPr>
                <p:cNvPr id="18" name="Group 74"/>
                <p:cNvGrpSpPr>
                  <a:grpSpLocks/>
                </p:cNvGrpSpPr>
                <p:nvPr/>
              </p:nvGrpSpPr>
              <p:grpSpPr bwMode="auto">
                <a:xfrm>
                  <a:off x="683568" y="2171284"/>
                  <a:ext cx="7738764" cy="1061393"/>
                  <a:chOff x="0" y="2006"/>
                  <a:chExt cx="5760" cy="790"/>
                </a:xfrm>
                <a:effectLst/>
              </p:grpSpPr>
              <p:sp>
                <p:nvSpPr>
                  <p:cNvPr id="19" name="Line 75"/>
                  <p:cNvSpPr>
                    <a:spLocks noChangeShapeType="1"/>
                  </p:cNvSpPr>
                  <p:nvPr/>
                </p:nvSpPr>
                <p:spPr bwMode="gray">
                  <a:xfrm flipH="1">
                    <a:off x="0" y="2405"/>
                    <a:ext cx="652" cy="0"/>
                  </a:xfrm>
                  <a:prstGeom prst="line">
                    <a:avLst/>
                  </a:prstGeom>
                  <a:noFill/>
                  <a:ln w="28575">
                    <a:solidFill>
                      <a:srgbClr val="C0C0C0"/>
                    </a:solidFill>
                    <a:round/>
                    <a:headEnd/>
                    <a:tailEnd/>
                  </a:ln>
                  <a:effectLst/>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0" name="Line 76"/>
                  <p:cNvSpPr>
                    <a:spLocks noChangeShapeType="1"/>
                  </p:cNvSpPr>
                  <p:nvPr/>
                </p:nvSpPr>
                <p:spPr bwMode="gray">
                  <a:xfrm flipH="1">
                    <a:off x="3839" y="2405"/>
                    <a:ext cx="510" cy="0"/>
                  </a:xfrm>
                  <a:prstGeom prst="line">
                    <a:avLst/>
                  </a:prstGeom>
                  <a:noFill/>
                  <a:ln w="28575">
                    <a:solidFill>
                      <a:srgbClr val="C0C0C0"/>
                    </a:solidFill>
                    <a:round/>
                    <a:headEnd/>
                    <a:tailEnd/>
                  </a:ln>
                  <a:effectLst/>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1" name="Arc 77"/>
                  <p:cNvSpPr>
                    <a:spLocks/>
                  </p:cNvSpPr>
                  <p:nvPr/>
                </p:nvSpPr>
                <p:spPr bwMode="gray">
                  <a:xfrm rot="16200000" flipV="1">
                    <a:off x="2052" y="1833"/>
                    <a:ext cx="412"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rgbClr val="C0C0C0"/>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2" name="Arc 78"/>
                  <p:cNvSpPr>
                    <a:spLocks/>
                  </p:cNvSpPr>
                  <p:nvPr/>
                </p:nvSpPr>
                <p:spPr bwMode="gray">
                  <a:xfrm rot="16200000" flipV="1">
                    <a:off x="4503" y="1831"/>
                    <a:ext cx="418"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rgbClr val="C0C0C0"/>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3" name="Line 79"/>
                  <p:cNvSpPr>
                    <a:spLocks noChangeShapeType="1"/>
                  </p:cNvSpPr>
                  <p:nvPr/>
                </p:nvSpPr>
                <p:spPr bwMode="gray">
                  <a:xfrm flipH="1">
                    <a:off x="2619" y="2405"/>
                    <a:ext cx="496" cy="0"/>
                  </a:xfrm>
                  <a:prstGeom prst="line">
                    <a:avLst/>
                  </a:prstGeom>
                  <a:noFill/>
                  <a:ln w="28575">
                    <a:solidFill>
                      <a:srgbClr val="C0C0C0"/>
                    </a:solidFill>
                    <a:round/>
                    <a:headEnd/>
                    <a:tailEnd/>
                  </a:ln>
                  <a:effectLst/>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4" name="Arc 80"/>
                  <p:cNvSpPr>
                    <a:spLocks/>
                  </p:cNvSpPr>
                  <p:nvPr/>
                </p:nvSpPr>
                <p:spPr bwMode="gray">
                  <a:xfrm rot="5400000">
                    <a:off x="3278" y="2211"/>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rgbClr val="C0C0C0"/>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5" name="Line 81"/>
                  <p:cNvSpPr>
                    <a:spLocks noChangeShapeType="1"/>
                  </p:cNvSpPr>
                  <p:nvPr/>
                </p:nvSpPr>
                <p:spPr bwMode="gray">
                  <a:xfrm flipH="1">
                    <a:off x="5071" y="2405"/>
                    <a:ext cx="689" cy="0"/>
                  </a:xfrm>
                  <a:prstGeom prst="line">
                    <a:avLst/>
                  </a:prstGeom>
                  <a:noFill/>
                  <a:ln w="28575">
                    <a:solidFill>
                      <a:srgbClr val="C0C0C0"/>
                    </a:solidFill>
                    <a:round/>
                    <a:headEnd/>
                    <a:tailEnd/>
                  </a:ln>
                  <a:effectLst/>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6" name="Line 82"/>
                  <p:cNvSpPr>
                    <a:spLocks noChangeShapeType="1"/>
                  </p:cNvSpPr>
                  <p:nvPr/>
                </p:nvSpPr>
                <p:spPr bwMode="gray">
                  <a:xfrm flipH="1">
                    <a:off x="1377" y="2405"/>
                    <a:ext cx="523" cy="0"/>
                  </a:xfrm>
                  <a:prstGeom prst="line">
                    <a:avLst/>
                  </a:prstGeom>
                  <a:noFill/>
                  <a:ln w="28575">
                    <a:solidFill>
                      <a:srgbClr val="C0C0C0"/>
                    </a:solidFill>
                    <a:round/>
                    <a:headEnd/>
                    <a:tailEnd/>
                  </a:ln>
                  <a:effectLst/>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7" name="Arc 83"/>
                  <p:cNvSpPr>
                    <a:spLocks/>
                  </p:cNvSpPr>
                  <p:nvPr/>
                </p:nvSpPr>
                <p:spPr bwMode="gray">
                  <a:xfrm rot="5400000">
                    <a:off x="815" y="2211"/>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rgbClr val="C0C0C0"/>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56777F"/>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3273904" y="2266675"/>
                  <a:ext cx="884046" cy="890764"/>
                  <a:chOff x="3213100" y="2044477"/>
                  <a:chExt cx="1044575" cy="1052513"/>
                </a:xfrm>
              </p:grpSpPr>
              <p:sp>
                <p:nvSpPr>
                  <p:cNvPr id="35" name="Oval 4"/>
                  <p:cNvSpPr>
                    <a:spLocks noChangeArrowheads="1"/>
                  </p:cNvSpPr>
                  <p:nvPr/>
                </p:nvSpPr>
                <p:spPr bwMode="gray">
                  <a:xfrm>
                    <a:off x="3216275" y="2044477"/>
                    <a:ext cx="1035050" cy="1052513"/>
                  </a:xfrm>
                  <a:prstGeom prst="ellipse">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6" name="Text Box 61"/>
                  <p:cNvSpPr txBox="1">
                    <a:spLocks noChangeArrowheads="1"/>
                  </p:cNvSpPr>
                  <p:nvPr/>
                </p:nvSpPr>
                <p:spPr bwMode="gray">
                  <a:xfrm>
                    <a:off x="3213100" y="2326845"/>
                    <a:ext cx="1044575" cy="43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dirty="0">
                        <a:solidFill>
                          <a:schemeClr val="accent2"/>
                        </a:solidFill>
                        <a:latin typeface="微软雅黑" panose="020B0503020204020204" pitchFamily="34" charset="-122"/>
                        <a:ea typeface="微软雅黑" panose="020B0503020204020204" pitchFamily="34" charset="-122"/>
                        <a:cs typeface="Arial" pitchFamily="34" charset="0"/>
                      </a:rPr>
                      <a:t>标题</a:t>
                    </a:r>
                  </a:p>
                </p:txBody>
              </p:sp>
            </p:grpSp>
            <p:grpSp>
              <p:nvGrpSpPr>
                <p:cNvPr id="37" name="组合 36"/>
                <p:cNvGrpSpPr/>
                <p:nvPr/>
              </p:nvGrpSpPr>
              <p:grpSpPr>
                <a:xfrm>
                  <a:off x="2932646" y="1275606"/>
                  <a:ext cx="5260129" cy="913144"/>
                  <a:chOff x="2809875" y="1298195"/>
                  <a:chExt cx="6215285" cy="1078956"/>
                </a:xfrm>
              </p:grpSpPr>
              <p:sp>
                <p:nvSpPr>
                  <p:cNvPr id="38" name="Line 65"/>
                  <p:cNvSpPr>
                    <a:spLocks noChangeShapeType="1"/>
                  </p:cNvSpPr>
                  <p:nvPr/>
                </p:nvSpPr>
                <p:spPr bwMode="black">
                  <a:xfrm>
                    <a:off x="7632700" y="2042189"/>
                    <a:ext cx="0" cy="334962"/>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39" name="Line 66"/>
                  <p:cNvSpPr>
                    <a:spLocks noChangeShapeType="1"/>
                  </p:cNvSpPr>
                  <p:nvPr/>
                </p:nvSpPr>
                <p:spPr bwMode="black">
                  <a:xfrm flipH="1">
                    <a:off x="6769100" y="2040601"/>
                    <a:ext cx="1631950" cy="0"/>
                  </a:xfrm>
                  <a:prstGeom prst="line">
                    <a:avLst/>
                  </a:prstGeom>
                  <a:noFill/>
                  <a:ln w="19050">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40" name="Line 69"/>
                  <p:cNvSpPr>
                    <a:spLocks noChangeShapeType="1"/>
                  </p:cNvSpPr>
                  <p:nvPr/>
                </p:nvSpPr>
                <p:spPr bwMode="black">
                  <a:xfrm flipH="1">
                    <a:off x="2809875" y="1995686"/>
                    <a:ext cx="1771650"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41" name="Text Box 70"/>
                  <p:cNvSpPr txBox="1">
                    <a:spLocks noChangeArrowheads="1"/>
                  </p:cNvSpPr>
                  <p:nvPr/>
                </p:nvSpPr>
                <p:spPr bwMode="auto">
                  <a:xfrm>
                    <a:off x="3066629" y="1298195"/>
                    <a:ext cx="2070100" cy="55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rgbClr val="F8F8F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endParaRPr lang="en-US" altLang="zh-CN" sz="900" dirty="0">
                      <a:solidFill>
                        <a:schemeClr val="accent1"/>
                      </a:solidFill>
                      <a:latin typeface="微软雅黑" panose="020B0503020204020204" pitchFamily="34" charset="-122"/>
                      <a:ea typeface="微软雅黑" panose="020B0503020204020204" pitchFamily="34" charset="-122"/>
                      <a:cs typeface="Arial" pitchFamily="34" charset="0"/>
                    </a:endParaRPr>
                  </a:p>
                  <a:p>
                    <a:pPr eaLnBrk="1" hangingPunct="1">
                      <a:lnSpc>
                        <a:spcPct val="130000"/>
                      </a:lnSpc>
                      <a:buClr>
                        <a:srgbClr val="F8F8F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p>
                </p:txBody>
              </p:sp>
              <p:sp>
                <p:nvSpPr>
                  <p:cNvPr id="42" name="Line 71"/>
                  <p:cNvSpPr>
                    <a:spLocks noChangeShapeType="1"/>
                  </p:cNvSpPr>
                  <p:nvPr/>
                </p:nvSpPr>
                <p:spPr bwMode="black">
                  <a:xfrm>
                    <a:off x="3736975" y="1995686"/>
                    <a:ext cx="0" cy="3349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43" name="Text Box 70"/>
                  <p:cNvSpPr txBox="1">
                    <a:spLocks noChangeArrowheads="1"/>
                  </p:cNvSpPr>
                  <p:nvPr/>
                </p:nvSpPr>
                <p:spPr bwMode="auto">
                  <a:xfrm>
                    <a:off x="6955060" y="1370204"/>
                    <a:ext cx="2070100" cy="55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rgbClr val="F8F8F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endParaRPr lang="en-US" altLang="zh-CN" sz="900" dirty="0">
                      <a:solidFill>
                        <a:schemeClr val="accent1"/>
                      </a:solidFill>
                      <a:latin typeface="微软雅黑" panose="020B0503020204020204" pitchFamily="34" charset="-122"/>
                      <a:ea typeface="微软雅黑" panose="020B0503020204020204" pitchFamily="34" charset="-122"/>
                      <a:cs typeface="Arial" pitchFamily="34" charset="0"/>
                    </a:endParaRPr>
                  </a:p>
                  <a:p>
                    <a:pPr eaLnBrk="1" hangingPunct="1">
                      <a:lnSpc>
                        <a:spcPct val="130000"/>
                      </a:lnSpc>
                      <a:buClr>
                        <a:srgbClr val="F8F8F8"/>
                      </a:buClr>
                    </a:pPr>
                    <a:r>
                      <a:rPr lang="zh-CN" altLang="en-US" sz="900" dirty="0">
                        <a:solidFill>
                          <a:schemeClr val="accent1"/>
                        </a:solidFill>
                        <a:latin typeface="微软雅黑" panose="020B0503020204020204" pitchFamily="34" charset="-122"/>
                        <a:ea typeface="微软雅黑" panose="020B0503020204020204" pitchFamily="34" charset="-122"/>
                        <a:cs typeface="Arial" pitchFamily="34" charset="0"/>
                      </a:rPr>
                      <a:t>点击此处添加文字</a:t>
                    </a:r>
                  </a:p>
                </p:txBody>
              </p:sp>
            </p:grpSp>
          </p:grpSp>
        </p:grpSp>
      </p:grpSp>
      <p:grpSp>
        <p:nvGrpSpPr>
          <p:cNvPr id="48" name="组合 47">
            <a:extLst>
              <a:ext uri="{FF2B5EF4-FFF2-40B4-BE49-F238E27FC236}">
                <a16:creationId xmlns:a16="http://schemas.microsoft.com/office/drawing/2014/main" id="{52F9A828-A28E-4B56-BD9E-DD73645ED8C4}"/>
              </a:ext>
            </a:extLst>
          </p:cNvPr>
          <p:cNvGrpSpPr/>
          <p:nvPr/>
        </p:nvGrpSpPr>
        <p:grpSpPr>
          <a:xfrm>
            <a:off x="4520937" y="330411"/>
            <a:ext cx="4122747" cy="788287"/>
            <a:chOff x="4572000" y="372139"/>
            <a:chExt cx="4122747" cy="788287"/>
          </a:xfrm>
        </p:grpSpPr>
        <p:grpSp>
          <p:nvGrpSpPr>
            <p:cNvPr id="49" name="组合 48">
              <a:extLst>
                <a:ext uri="{FF2B5EF4-FFF2-40B4-BE49-F238E27FC236}">
                  <a16:creationId xmlns:a16="http://schemas.microsoft.com/office/drawing/2014/main" id="{CDC14C35-45EE-4FAD-B850-45574568F4AA}"/>
                </a:ext>
              </a:extLst>
            </p:cNvPr>
            <p:cNvGrpSpPr/>
            <p:nvPr/>
          </p:nvGrpSpPr>
          <p:grpSpPr>
            <a:xfrm>
              <a:off x="4572000" y="372139"/>
              <a:ext cx="3524752" cy="788287"/>
              <a:chOff x="4932040" y="411510"/>
              <a:chExt cx="3524752" cy="788287"/>
            </a:xfrm>
          </p:grpSpPr>
          <p:sp>
            <p:nvSpPr>
              <p:cNvPr id="51" name="Text Placeholder 8">
                <a:extLst>
                  <a:ext uri="{FF2B5EF4-FFF2-40B4-BE49-F238E27FC236}">
                    <a16:creationId xmlns:a16="http://schemas.microsoft.com/office/drawing/2014/main" id="{0DD387BF-24BE-405F-8407-BFE1297BE70E}"/>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tx2"/>
                    </a:solidFill>
                    <a:latin typeface="微软雅黑" panose="020B0503020204020204" pitchFamily="34" charset="-122"/>
                    <a:ea typeface="微软雅黑" panose="020B0503020204020204" pitchFamily="34" charset="-122"/>
                  </a:rPr>
                  <a:t>标题内容</a:t>
                </a:r>
                <a:endParaRPr lang="en-US" altLang="zh-CN" sz="2600" dirty="0">
                  <a:solidFill>
                    <a:schemeClr val="tx2"/>
                  </a:solidFill>
                  <a:latin typeface="微软雅黑" panose="020B0503020204020204" pitchFamily="34" charset="-122"/>
                  <a:ea typeface="微软雅黑" panose="020B0503020204020204" pitchFamily="34" charset="-122"/>
                </a:endParaRPr>
              </a:p>
            </p:txBody>
          </p:sp>
          <p:sp>
            <p:nvSpPr>
              <p:cNvPr id="52" name="Text Placeholder 9">
                <a:extLst>
                  <a:ext uri="{FF2B5EF4-FFF2-40B4-BE49-F238E27FC236}">
                    <a16:creationId xmlns:a16="http://schemas.microsoft.com/office/drawing/2014/main" id="{34A92C16-FC36-489B-B202-61E5A508AF37}"/>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53" name="Straight Connector 12">
                <a:extLst>
                  <a:ext uri="{FF2B5EF4-FFF2-40B4-BE49-F238E27FC236}">
                    <a16:creationId xmlns:a16="http://schemas.microsoft.com/office/drawing/2014/main" id="{E5343ED4-C6E3-406A-A218-49F038B4FB96}"/>
                  </a:ext>
                </a:extLst>
              </p:cNvPr>
              <p:cNvCxnSpPr>
                <a:cxnSpLocks/>
              </p:cNvCxnSpPr>
              <p:nvPr/>
            </p:nvCxnSpPr>
            <p:spPr>
              <a:xfrm>
                <a:off x="8456792" y="490922"/>
                <a:ext cx="0" cy="51773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50" name="图片 49">
              <a:extLst>
                <a:ext uri="{FF2B5EF4-FFF2-40B4-BE49-F238E27FC236}">
                  <a16:creationId xmlns:a16="http://schemas.microsoft.com/office/drawing/2014/main" id="{5FF640A1-9AD5-4C99-A5A3-218E019826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6777" y="451551"/>
              <a:ext cx="457970" cy="457359"/>
            </a:xfrm>
            <a:prstGeom prst="rect">
              <a:avLst/>
            </a:prstGeom>
          </p:spPr>
        </p:pic>
      </p:grpSp>
      <p:pic>
        <p:nvPicPr>
          <p:cNvPr id="60" name="图片 59">
            <a:extLst>
              <a:ext uri="{FF2B5EF4-FFF2-40B4-BE49-F238E27FC236}">
                <a16:creationId xmlns:a16="http://schemas.microsoft.com/office/drawing/2014/main" id="{CE108417-369B-4008-8EEF-DCD5E63099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16531" y="3696313"/>
            <a:ext cx="1258315" cy="1022834"/>
          </a:xfrm>
          <a:prstGeom prst="rect">
            <a:avLst/>
          </a:prstGeom>
        </p:spPr>
      </p:pic>
    </p:spTree>
    <p:extLst>
      <p:ext uri="{BB962C8B-B14F-4D97-AF65-F5344CB8AC3E}">
        <p14:creationId xmlns:p14="http://schemas.microsoft.com/office/powerpoint/2010/main" val="2411845043"/>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57"/>
          <p:cNvGrpSpPr/>
          <p:nvPr/>
        </p:nvGrpSpPr>
        <p:grpSpPr>
          <a:xfrm>
            <a:off x="1589031" y="1221601"/>
            <a:ext cx="3054563" cy="2712179"/>
            <a:chOff x="5625793" y="1599766"/>
            <a:chExt cx="4594903" cy="4080928"/>
          </a:xfrm>
          <a:solidFill>
            <a:srgbClr val="DC4415"/>
          </a:solidFill>
        </p:grpSpPr>
        <p:grpSp>
          <p:nvGrpSpPr>
            <p:cNvPr id="15" name="Group 58"/>
            <p:cNvGrpSpPr/>
            <p:nvPr/>
          </p:nvGrpSpPr>
          <p:grpSpPr>
            <a:xfrm>
              <a:off x="6191250" y="1599766"/>
              <a:ext cx="3473482" cy="1069614"/>
              <a:chOff x="6191250" y="1599766"/>
              <a:chExt cx="3473482" cy="1069614"/>
            </a:xfrm>
            <a:grpFill/>
          </p:grpSpPr>
          <p:sp>
            <p:nvSpPr>
              <p:cNvPr id="21" name="Freeform 64"/>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22" name="Freeform 65"/>
              <p:cNvSpPr/>
              <p:nvPr/>
            </p:nvSpPr>
            <p:spPr bwMode="auto">
              <a:xfrm flipH="1">
                <a:off x="804310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nvGrpSpPr>
            <p:cNvPr id="16" name="Group 59"/>
            <p:cNvGrpSpPr/>
            <p:nvPr/>
          </p:nvGrpSpPr>
          <p:grpSpPr>
            <a:xfrm flipV="1">
              <a:off x="6191251" y="4611080"/>
              <a:ext cx="3473482" cy="1069614"/>
              <a:chOff x="6191251" y="1599766"/>
              <a:chExt cx="3473482" cy="1069614"/>
            </a:xfrm>
            <a:grpFill/>
          </p:grpSpPr>
          <p:sp>
            <p:nvSpPr>
              <p:cNvPr id="19" name="Freeform 62"/>
              <p:cNvSpPr/>
              <p:nvPr/>
            </p:nvSpPr>
            <p:spPr bwMode="auto">
              <a:xfrm>
                <a:off x="619125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20" name="Freeform 63"/>
              <p:cNvSpPr/>
              <p:nvPr/>
            </p:nvSpPr>
            <p:spPr bwMode="auto">
              <a:xfrm flipH="1">
                <a:off x="8043102"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sp>
          <p:nvSpPr>
            <p:cNvPr id="17" name="Freeform 60"/>
            <p:cNvSpPr/>
            <p:nvPr/>
          </p:nvSpPr>
          <p:spPr bwMode="auto">
            <a:xfrm rot="17954294">
              <a:off x="5349784"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18" name="Freeform 61"/>
            <p:cNvSpPr/>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240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sp>
        <p:nvSpPr>
          <p:cNvPr id="23" name="TextBox 40"/>
          <p:cNvSpPr txBox="1"/>
          <p:nvPr/>
        </p:nvSpPr>
        <p:spPr>
          <a:xfrm>
            <a:off x="5943280" y="1605444"/>
            <a:ext cx="1581134" cy="186974"/>
          </a:xfrm>
          <a:prstGeom prst="rect">
            <a:avLst/>
          </a:prstGeom>
          <a:noFill/>
        </p:spPr>
        <p:txBody>
          <a:bodyPr wrap="square" lIns="0" tIns="0" rIns="0" bIns="0" rtlCol="0" anchor="ctr">
            <a:spAutoFit/>
          </a:bodyPr>
          <a:lstStyle/>
          <a:p>
            <a:pPr defTabSz="698756" fontAlgn="base">
              <a:lnSpc>
                <a:spcPct val="90000"/>
              </a:lnSpc>
              <a:spcBef>
                <a:spcPct val="0"/>
              </a:spcBef>
              <a:spcAft>
                <a:spcPts val="459"/>
              </a:spcAft>
              <a:buClr>
                <a:srgbClr val="FFFFFF"/>
              </a:buClr>
            </a:pPr>
            <a:r>
              <a:rPr lang="zh-CN" altLang="en-US"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rPr>
              <a:t>单击此处添加文本</a:t>
            </a: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endParaRPr>
          </a:p>
        </p:txBody>
      </p:sp>
      <p:sp>
        <p:nvSpPr>
          <p:cNvPr id="24" name="TextBox 42"/>
          <p:cNvSpPr txBox="1"/>
          <p:nvPr/>
        </p:nvSpPr>
        <p:spPr>
          <a:xfrm>
            <a:off x="5976156" y="2571750"/>
            <a:ext cx="1548258" cy="186974"/>
          </a:xfrm>
          <a:prstGeom prst="rect">
            <a:avLst/>
          </a:prstGeom>
          <a:noFill/>
        </p:spPr>
        <p:txBody>
          <a:bodyPr wrap="square" lIns="0" tIns="0" rIns="0" bIns="0" rtlCol="0" anchor="ctr">
            <a:spAutoFit/>
          </a:bodyPr>
          <a:lstStyle/>
          <a:p>
            <a:pPr defTabSz="698756" fontAlgn="base">
              <a:lnSpc>
                <a:spcPct val="90000"/>
              </a:lnSpc>
              <a:spcBef>
                <a:spcPct val="0"/>
              </a:spcBef>
              <a:spcAft>
                <a:spcPts val="459"/>
              </a:spcAft>
              <a:buClr>
                <a:srgbClr val="FFFFFF"/>
              </a:buClr>
            </a:pPr>
            <a:r>
              <a:rPr lang="zh-CN" altLang="en-US"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rPr>
              <a:t>单击此处添加文本</a:t>
            </a:r>
            <a:endParaRPr lang="en-US" altLang="zh-CN"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endParaRPr>
          </a:p>
        </p:txBody>
      </p:sp>
      <p:sp>
        <p:nvSpPr>
          <p:cNvPr id="25" name="TextBox 43"/>
          <p:cNvSpPr txBox="1"/>
          <p:nvPr/>
        </p:nvSpPr>
        <p:spPr>
          <a:xfrm>
            <a:off x="5952469" y="3651870"/>
            <a:ext cx="1431239" cy="186974"/>
          </a:xfrm>
          <a:prstGeom prst="rect">
            <a:avLst/>
          </a:prstGeom>
          <a:noFill/>
        </p:spPr>
        <p:txBody>
          <a:bodyPr wrap="square" lIns="0" tIns="0" rIns="0" bIns="0" rtlCol="0" anchor="ctr">
            <a:spAutoFit/>
          </a:bodyPr>
          <a:lstStyle/>
          <a:p>
            <a:pPr defTabSz="698756" fontAlgn="base">
              <a:lnSpc>
                <a:spcPct val="90000"/>
              </a:lnSpc>
              <a:spcBef>
                <a:spcPct val="0"/>
              </a:spcBef>
              <a:spcAft>
                <a:spcPts val="459"/>
              </a:spcAft>
              <a:buClr>
                <a:srgbClr val="FFFFFF"/>
              </a:buClr>
            </a:pPr>
            <a:r>
              <a:rPr lang="zh-CN" altLang="en-US"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rPr>
              <a:t>单击此处添加文本</a:t>
            </a:r>
            <a:endParaRPr lang="en-US" altLang="zh-CN" sz="1350" spc="-38" dirty="0">
              <a:solidFill>
                <a:schemeClr val="accent1"/>
              </a:solidFill>
              <a:latin typeface="微软雅黑" panose="020B0503020204020204" pitchFamily="34" charset="-122"/>
              <a:ea typeface="微软雅黑" panose="020B0503020204020204" pitchFamily="34" charset="-122"/>
              <a:cs typeface="Segoe UI" pitchFamily="34" charset="0"/>
              <a:sym typeface="Wingdings" pitchFamily="2" charset="2"/>
            </a:endParaRPr>
          </a:p>
        </p:txBody>
      </p:sp>
      <p:grpSp>
        <p:nvGrpSpPr>
          <p:cNvPr id="26" name="Group 90"/>
          <p:cNvGrpSpPr/>
          <p:nvPr/>
        </p:nvGrpSpPr>
        <p:grpSpPr>
          <a:xfrm>
            <a:off x="5187196" y="2373548"/>
            <a:ext cx="633846" cy="562947"/>
            <a:chOff x="8698531" y="2391463"/>
            <a:chExt cx="828966" cy="736049"/>
          </a:xfrm>
          <a:solidFill>
            <a:schemeClr val="bg2"/>
          </a:solidFill>
        </p:grpSpPr>
        <p:sp>
          <p:nvSpPr>
            <p:cNvPr id="27" name="Freeform 237"/>
            <p:cNvSpPr>
              <a:spLocks noChangeAspect="1"/>
            </p:cNvSpPr>
            <p:nvPr/>
          </p:nvSpPr>
          <p:spPr bwMode="auto">
            <a:xfrm>
              <a:off x="8933547" y="2599629"/>
              <a:ext cx="358934" cy="319717"/>
            </a:xfrm>
            <a:custGeom>
              <a:avLst/>
              <a:gdLst>
                <a:gd name="T0" fmla="*/ 95 w 95"/>
                <a:gd name="T1" fmla="*/ 85 h 85"/>
                <a:gd name="T2" fmla="*/ 0 w 95"/>
                <a:gd name="T3" fmla="*/ 85 h 85"/>
                <a:gd name="T4" fmla="*/ 0 w 95"/>
                <a:gd name="T5" fmla="*/ 76 h 85"/>
                <a:gd name="T6" fmla="*/ 5 w 95"/>
                <a:gd name="T7" fmla="*/ 67 h 85"/>
                <a:gd name="T8" fmla="*/ 36 w 95"/>
                <a:gd name="T9" fmla="*/ 54 h 85"/>
                <a:gd name="T10" fmla="*/ 38 w 95"/>
                <a:gd name="T11" fmla="*/ 51 h 85"/>
                <a:gd name="T12" fmla="*/ 36 w 95"/>
                <a:gd name="T13" fmla="*/ 47 h 85"/>
                <a:gd name="T14" fmla="*/ 48 w 95"/>
                <a:gd name="T15" fmla="*/ 0 h 85"/>
                <a:gd name="T16" fmla="*/ 59 w 95"/>
                <a:gd name="T17" fmla="*/ 47 h 85"/>
                <a:gd name="T18" fmla="*/ 57 w 95"/>
                <a:gd name="T19" fmla="*/ 51 h 85"/>
                <a:gd name="T20" fmla="*/ 59 w 95"/>
                <a:gd name="T21" fmla="*/ 54 h 85"/>
                <a:gd name="T22" fmla="*/ 91 w 95"/>
                <a:gd name="T23" fmla="*/ 67 h 85"/>
                <a:gd name="T24" fmla="*/ 95 w 95"/>
                <a:gd name="T25" fmla="*/ 76 h 85"/>
                <a:gd name="T26" fmla="*/ 95 w 95"/>
                <a:gd name="T2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85">
                  <a:moveTo>
                    <a:pt x="95" y="85"/>
                  </a:moveTo>
                  <a:cubicBezTo>
                    <a:pt x="0" y="85"/>
                    <a:pt x="0" y="85"/>
                    <a:pt x="0" y="85"/>
                  </a:cubicBezTo>
                  <a:cubicBezTo>
                    <a:pt x="0" y="82"/>
                    <a:pt x="0" y="79"/>
                    <a:pt x="0" y="76"/>
                  </a:cubicBezTo>
                  <a:cubicBezTo>
                    <a:pt x="0" y="72"/>
                    <a:pt x="1" y="70"/>
                    <a:pt x="5" y="67"/>
                  </a:cubicBezTo>
                  <a:cubicBezTo>
                    <a:pt x="12" y="61"/>
                    <a:pt x="24" y="57"/>
                    <a:pt x="36" y="54"/>
                  </a:cubicBezTo>
                  <a:cubicBezTo>
                    <a:pt x="38" y="53"/>
                    <a:pt x="38" y="53"/>
                    <a:pt x="38" y="51"/>
                  </a:cubicBezTo>
                  <a:cubicBezTo>
                    <a:pt x="38" y="49"/>
                    <a:pt x="38" y="49"/>
                    <a:pt x="36" y="47"/>
                  </a:cubicBezTo>
                  <a:cubicBezTo>
                    <a:pt x="23" y="36"/>
                    <a:pt x="24" y="2"/>
                    <a:pt x="48" y="0"/>
                  </a:cubicBezTo>
                  <a:cubicBezTo>
                    <a:pt x="71" y="2"/>
                    <a:pt x="72" y="36"/>
                    <a:pt x="59" y="47"/>
                  </a:cubicBezTo>
                  <a:cubicBezTo>
                    <a:pt x="57" y="49"/>
                    <a:pt x="57" y="49"/>
                    <a:pt x="57" y="51"/>
                  </a:cubicBezTo>
                  <a:cubicBezTo>
                    <a:pt x="57" y="53"/>
                    <a:pt x="57" y="53"/>
                    <a:pt x="59" y="54"/>
                  </a:cubicBezTo>
                  <a:cubicBezTo>
                    <a:pt x="71" y="57"/>
                    <a:pt x="83" y="61"/>
                    <a:pt x="91" y="67"/>
                  </a:cubicBezTo>
                  <a:cubicBezTo>
                    <a:pt x="94" y="70"/>
                    <a:pt x="95" y="72"/>
                    <a:pt x="95" y="76"/>
                  </a:cubicBezTo>
                  <a:cubicBezTo>
                    <a:pt x="95" y="79"/>
                    <a:pt x="95" y="82"/>
                    <a:pt x="95" y="85"/>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nvGrpSpPr>
            <p:cNvPr id="28" name="Group 92"/>
            <p:cNvGrpSpPr/>
            <p:nvPr/>
          </p:nvGrpSpPr>
          <p:grpSpPr>
            <a:xfrm>
              <a:off x="8698531" y="2391463"/>
              <a:ext cx="828966" cy="736049"/>
              <a:chOff x="5625794" y="1599766"/>
              <a:chExt cx="4594902" cy="4080930"/>
            </a:xfrm>
            <a:grpFill/>
          </p:grpSpPr>
          <p:grpSp>
            <p:nvGrpSpPr>
              <p:cNvPr id="29" name="Group 93"/>
              <p:cNvGrpSpPr/>
              <p:nvPr/>
            </p:nvGrpSpPr>
            <p:grpSpPr>
              <a:xfrm>
                <a:off x="6191250" y="1599766"/>
                <a:ext cx="3473485" cy="1069614"/>
                <a:chOff x="6191250" y="1599766"/>
                <a:chExt cx="3473485" cy="1069614"/>
              </a:xfrm>
              <a:grpFill/>
            </p:grpSpPr>
            <p:sp>
              <p:nvSpPr>
                <p:cNvPr id="35" name="Freeform 99"/>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36" name="Freeform 100"/>
                <p:cNvSpPr/>
                <p:nvPr/>
              </p:nvSpPr>
              <p:spPr bwMode="auto">
                <a:xfrm flipH="1">
                  <a:off x="8043104"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nvGrpSpPr>
              <p:cNvPr id="30" name="Group 94"/>
              <p:cNvGrpSpPr/>
              <p:nvPr/>
            </p:nvGrpSpPr>
            <p:grpSpPr>
              <a:xfrm flipV="1">
                <a:off x="6191250" y="4611080"/>
                <a:ext cx="3473483" cy="1069616"/>
                <a:chOff x="6191250" y="1599764"/>
                <a:chExt cx="3473483" cy="1069616"/>
              </a:xfrm>
              <a:grpFill/>
            </p:grpSpPr>
            <p:sp>
              <p:nvSpPr>
                <p:cNvPr id="33" name="Freeform 97"/>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34" name="Freeform 98"/>
                <p:cNvSpPr/>
                <p:nvPr/>
              </p:nvSpPr>
              <p:spPr bwMode="auto">
                <a:xfrm flipH="1">
                  <a:off x="8043102" y="1599764"/>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sp>
            <p:nvSpPr>
              <p:cNvPr id="31" name="Freeform 95"/>
              <p:cNvSpPr/>
              <p:nvPr/>
            </p:nvSpPr>
            <p:spPr bwMode="auto">
              <a:xfrm rot="17954294">
                <a:off x="5349785"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32" name="Freeform 96"/>
              <p:cNvSpPr/>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grpSp>
        <p:nvGrpSpPr>
          <p:cNvPr id="37" name="Group 101"/>
          <p:cNvGrpSpPr/>
          <p:nvPr/>
        </p:nvGrpSpPr>
        <p:grpSpPr>
          <a:xfrm>
            <a:off x="5187196" y="3476555"/>
            <a:ext cx="633846" cy="562947"/>
            <a:chOff x="8698531" y="3979675"/>
            <a:chExt cx="828966" cy="736049"/>
          </a:xfrm>
          <a:solidFill>
            <a:schemeClr val="tx2"/>
          </a:solidFill>
        </p:grpSpPr>
        <p:sp>
          <p:nvSpPr>
            <p:cNvPr id="38" name="Freeform 100"/>
            <p:cNvSpPr>
              <a:spLocks noEditPoints="1"/>
            </p:cNvSpPr>
            <p:nvPr/>
          </p:nvSpPr>
          <p:spPr bwMode="black">
            <a:xfrm>
              <a:off x="8957393" y="4225167"/>
              <a:ext cx="371203" cy="245065"/>
            </a:xfrm>
            <a:custGeom>
              <a:avLst/>
              <a:gdLst>
                <a:gd name="T0" fmla="*/ 103 w 103"/>
                <a:gd name="T1" fmla="*/ 33 h 68"/>
                <a:gd name="T2" fmla="*/ 56 w 103"/>
                <a:gd name="T3" fmla="*/ 68 h 68"/>
                <a:gd name="T4" fmla="*/ 56 w 103"/>
                <a:gd name="T5" fmla="*/ 0 h 68"/>
                <a:gd name="T6" fmla="*/ 103 w 103"/>
                <a:gd name="T7" fmla="*/ 33 h 68"/>
                <a:gd name="T8" fmla="*/ 0 w 103"/>
                <a:gd name="T9" fmla="*/ 0 h 68"/>
                <a:gd name="T10" fmla="*/ 0 w 103"/>
                <a:gd name="T11" fmla="*/ 68 h 68"/>
                <a:gd name="T12" fmla="*/ 47 w 103"/>
                <a:gd name="T13" fmla="*/ 33 h 68"/>
                <a:gd name="T14" fmla="*/ 0 w 103"/>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68">
                  <a:moveTo>
                    <a:pt x="103" y="33"/>
                  </a:moveTo>
                  <a:lnTo>
                    <a:pt x="56" y="68"/>
                  </a:lnTo>
                  <a:lnTo>
                    <a:pt x="56" y="0"/>
                  </a:lnTo>
                  <a:lnTo>
                    <a:pt x="103" y="33"/>
                  </a:lnTo>
                  <a:close/>
                  <a:moveTo>
                    <a:pt x="0" y="0"/>
                  </a:moveTo>
                  <a:lnTo>
                    <a:pt x="0" y="68"/>
                  </a:lnTo>
                  <a:lnTo>
                    <a:pt x="47" y="33"/>
                  </a:lnTo>
                  <a:lnTo>
                    <a:pt x="0" y="0"/>
                  </a:ln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nvGrpSpPr>
            <p:cNvPr id="39" name="Group 103"/>
            <p:cNvGrpSpPr/>
            <p:nvPr/>
          </p:nvGrpSpPr>
          <p:grpSpPr>
            <a:xfrm>
              <a:off x="8698531" y="3979675"/>
              <a:ext cx="828966" cy="736049"/>
              <a:chOff x="5625794" y="1599766"/>
              <a:chExt cx="4594902" cy="4080930"/>
            </a:xfrm>
            <a:grpFill/>
          </p:grpSpPr>
          <p:grpSp>
            <p:nvGrpSpPr>
              <p:cNvPr id="40" name="Group 104"/>
              <p:cNvGrpSpPr/>
              <p:nvPr/>
            </p:nvGrpSpPr>
            <p:grpSpPr>
              <a:xfrm>
                <a:off x="6191250" y="1599766"/>
                <a:ext cx="3473485" cy="1069614"/>
                <a:chOff x="6191250" y="1599766"/>
                <a:chExt cx="3473485" cy="1069614"/>
              </a:xfrm>
              <a:grpFill/>
            </p:grpSpPr>
            <p:sp>
              <p:nvSpPr>
                <p:cNvPr id="46" name="Freeform 110"/>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47" name="Freeform 111"/>
                <p:cNvSpPr/>
                <p:nvPr/>
              </p:nvSpPr>
              <p:spPr bwMode="auto">
                <a:xfrm flipH="1">
                  <a:off x="8043104"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nvGrpSpPr>
              <p:cNvPr id="41" name="Group 105"/>
              <p:cNvGrpSpPr/>
              <p:nvPr/>
            </p:nvGrpSpPr>
            <p:grpSpPr>
              <a:xfrm flipV="1">
                <a:off x="6191250" y="4611080"/>
                <a:ext cx="3473483" cy="1069616"/>
                <a:chOff x="6191250" y="1599764"/>
                <a:chExt cx="3473483" cy="1069616"/>
              </a:xfrm>
              <a:grpFill/>
            </p:grpSpPr>
            <p:sp>
              <p:nvSpPr>
                <p:cNvPr id="44" name="Freeform 108"/>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45" name="Freeform 109"/>
                <p:cNvSpPr/>
                <p:nvPr/>
              </p:nvSpPr>
              <p:spPr bwMode="auto">
                <a:xfrm flipH="1">
                  <a:off x="8043102" y="1599764"/>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sp>
            <p:nvSpPr>
              <p:cNvPr id="42" name="Freeform 106"/>
              <p:cNvSpPr/>
              <p:nvPr/>
            </p:nvSpPr>
            <p:spPr bwMode="auto">
              <a:xfrm rot="17954294">
                <a:off x="5349785"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43" name="Freeform 107"/>
              <p:cNvSpPr/>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b="1"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sp>
        <p:nvSpPr>
          <p:cNvPr id="48" name="Right Brace 112"/>
          <p:cNvSpPr/>
          <p:nvPr/>
        </p:nvSpPr>
        <p:spPr>
          <a:xfrm rot="10800000">
            <a:off x="4613367" y="1520181"/>
            <a:ext cx="427545" cy="2258569"/>
          </a:xfrm>
          <a:prstGeom prst="rightBrace">
            <a:avLst>
              <a:gd name="adj1" fmla="val 47292"/>
              <a:gd name="adj2" fmla="val 50110"/>
            </a:avLst>
          </a:prstGeom>
          <a:ln w="1270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txBody>
          <a:bodyPr lIns="69896" tIns="34949" rIns="69896" bIns="34949" rtlCol="0" anchor="ctr"/>
          <a:lstStyle/>
          <a:p>
            <a:pPr algn="ctr" defTabSz="699233"/>
            <a:endParaRPr lang="en-US" sz="1350">
              <a:solidFill>
                <a:schemeClr val="accent1"/>
              </a:solidFill>
              <a:latin typeface="微软雅黑" panose="020B0503020204020204" pitchFamily="34" charset="-122"/>
              <a:ea typeface="微软雅黑" panose="020B0503020204020204" pitchFamily="34" charset="-122"/>
            </a:endParaRPr>
          </a:p>
        </p:txBody>
      </p:sp>
      <p:grpSp>
        <p:nvGrpSpPr>
          <p:cNvPr id="49" name="Group 113"/>
          <p:cNvGrpSpPr/>
          <p:nvPr/>
        </p:nvGrpSpPr>
        <p:grpSpPr>
          <a:xfrm>
            <a:off x="5177363" y="1437624"/>
            <a:ext cx="633846" cy="562947"/>
            <a:chOff x="2393096" y="3314046"/>
            <a:chExt cx="828750" cy="736049"/>
          </a:xfrm>
          <a:solidFill>
            <a:schemeClr val="bg1"/>
          </a:solidFill>
        </p:grpSpPr>
        <p:sp>
          <p:nvSpPr>
            <p:cNvPr id="50" name="Donut 1"/>
            <p:cNvSpPr/>
            <p:nvPr/>
          </p:nvSpPr>
          <p:spPr bwMode="auto">
            <a:xfrm>
              <a:off x="2627474" y="3511580"/>
              <a:ext cx="359995" cy="358073"/>
            </a:xfrm>
            <a:custGeom>
              <a:avLst/>
              <a:gdLst/>
              <a:ahLst/>
              <a:cxnLst/>
              <a:rect l="l" t="t" r="r" b="b"/>
              <a:pathLst>
                <a:path w="359995" h="358073">
                  <a:moveTo>
                    <a:pt x="1123" y="199707"/>
                  </a:moveTo>
                  <a:lnTo>
                    <a:pt x="124671" y="200830"/>
                  </a:lnTo>
                  <a:lnTo>
                    <a:pt x="166228" y="236771"/>
                  </a:lnTo>
                  <a:cubicBezTo>
                    <a:pt x="147787" y="236941"/>
                    <a:pt x="129346" y="237110"/>
                    <a:pt x="110905" y="237279"/>
                  </a:cubicBezTo>
                  <a:cubicBezTo>
                    <a:pt x="126331" y="262471"/>
                    <a:pt x="154567" y="277062"/>
                    <a:pt x="186212" y="277062"/>
                  </a:cubicBezTo>
                  <a:cubicBezTo>
                    <a:pt x="225799" y="277062"/>
                    <a:pt x="260053" y="254227"/>
                    <a:pt x="276157" y="220830"/>
                  </a:cubicBezTo>
                  <a:lnTo>
                    <a:pt x="356653" y="220830"/>
                  </a:lnTo>
                  <a:cubicBezTo>
                    <a:pt x="337124" y="296696"/>
                    <a:pt x="268203" y="352658"/>
                    <a:pt x="186212" y="352658"/>
                  </a:cubicBezTo>
                  <a:cubicBezTo>
                    <a:pt x="127185" y="352658"/>
                    <a:pt x="74933" y="323655"/>
                    <a:pt x="43803" y="278531"/>
                  </a:cubicBezTo>
                  <a:lnTo>
                    <a:pt x="43803" y="289560"/>
                  </a:lnTo>
                  <a:lnTo>
                    <a:pt x="38188" y="358073"/>
                  </a:lnTo>
                  <a:lnTo>
                    <a:pt x="0" y="326625"/>
                  </a:lnTo>
                  <a:close/>
                  <a:moveTo>
                    <a:pt x="186212" y="0"/>
                  </a:moveTo>
                  <a:cubicBezTo>
                    <a:pt x="241995" y="0"/>
                    <a:pt x="291729" y="25904"/>
                    <a:pt x="321951" y="67970"/>
                  </a:cubicBezTo>
                  <a:cubicBezTo>
                    <a:pt x="322151" y="46267"/>
                    <a:pt x="322350" y="24565"/>
                    <a:pt x="322549" y="2862"/>
                  </a:cubicBezTo>
                  <a:lnTo>
                    <a:pt x="358490" y="44419"/>
                  </a:lnTo>
                  <a:lnTo>
                    <a:pt x="359413" y="145933"/>
                  </a:lnTo>
                  <a:cubicBezTo>
                    <a:pt x="359808" y="146450"/>
                    <a:pt x="359903" y="147019"/>
                    <a:pt x="359995" y="147588"/>
                  </a:cubicBezTo>
                  <a:lnTo>
                    <a:pt x="359428" y="147588"/>
                  </a:lnTo>
                  <a:lnTo>
                    <a:pt x="359613" y="167968"/>
                  </a:lnTo>
                  <a:lnTo>
                    <a:pt x="232696" y="169091"/>
                  </a:lnTo>
                  <a:lnTo>
                    <a:pt x="201247" y="130903"/>
                  </a:lnTo>
                  <a:lnTo>
                    <a:pt x="269760" y="125288"/>
                  </a:lnTo>
                  <a:lnTo>
                    <a:pt x="271731" y="125288"/>
                  </a:lnTo>
                  <a:cubicBezTo>
                    <a:pt x="255176" y="95313"/>
                    <a:pt x="222996" y="75596"/>
                    <a:pt x="186212" y="75596"/>
                  </a:cubicBezTo>
                  <a:cubicBezTo>
                    <a:pt x="140615" y="75596"/>
                    <a:pt x="102095" y="105890"/>
                    <a:pt x="90145" y="147588"/>
                  </a:cubicBezTo>
                  <a:lnTo>
                    <a:pt x="12428" y="147588"/>
                  </a:lnTo>
                  <a:cubicBezTo>
                    <a:pt x="25957" y="63857"/>
                    <a:pt x="98627" y="0"/>
                    <a:pt x="186212"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nvGrpSpPr>
            <p:cNvPr id="51" name="Group 115"/>
            <p:cNvGrpSpPr/>
            <p:nvPr/>
          </p:nvGrpSpPr>
          <p:grpSpPr>
            <a:xfrm>
              <a:off x="2393096" y="3314046"/>
              <a:ext cx="828750" cy="736049"/>
              <a:chOff x="5625794" y="1599766"/>
              <a:chExt cx="4594902" cy="4080930"/>
            </a:xfrm>
            <a:grpFill/>
          </p:grpSpPr>
          <p:grpSp>
            <p:nvGrpSpPr>
              <p:cNvPr id="52" name="Group 116"/>
              <p:cNvGrpSpPr/>
              <p:nvPr/>
            </p:nvGrpSpPr>
            <p:grpSpPr>
              <a:xfrm>
                <a:off x="6191250" y="1599766"/>
                <a:ext cx="3473485" cy="1069614"/>
                <a:chOff x="6191250" y="1599766"/>
                <a:chExt cx="3473485" cy="1069614"/>
              </a:xfrm>
              <a:grpFill/>
            </p:grpSpPr>
            <p:sp>
              <p:nvSpPr>
                <p:cNvPr id="58" name="Freeform 122"/>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59" name="Freeform 123"/>
                <p:cNvSpPr/>
                <p:nvPr/>
              </p:nvSpPr>
              <p:spPr bwMode="auto">
                <a:xfrm flipH="1">
                  <a:off x="8043104"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nvGrpSpPr>
              <p:cNvPr id="53" name="Group 117"/>
              <p:cNvGrpSpPr/>
              <p:nvPr/>
            </p:nvGrpSpPr>
            <p:grpSpPr>
              <a:xfrm flipV="1">
                <a:off x="6191250" y="4611080"/>
                <a:ext cx="3473483" cy="1069616"/>
                <a:chOff x="6191250" y="1599764"/>
                <a:chExt cx="3473483" cy="1069616"/>
              </a:xfrm>
              <a:grpFill/>
            </p:grpSpPr>
            <p:sp>
              <p:nvSpPr>
                <p:cNvPr id="56" name="Freeform 120"/>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57" name="Freeform 121"/>
                <p:cNvSpPr/>
                <p:nvPr/>
              </p:nvSpPr>
              <p:spPr bwMode="auto">
                <a:xfrm flipH="1">
                  <a:off x="8043102" y="1599764"/>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sp>
            <p:nvSpPr>
              <p:cNvPr id="54" name="Freeform 118"/>
              <p:cNvSpPr/>
              <p:nvPr/>
            </p:nvSpPr>
            <p:spPr bwMode="auto">
              <a:xfrm rot="17954294">
                <a:off x="5349785"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55" name="Freeform 119"/>
              <p:cNvSpPr/>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35" tIns="34967" rIns="34967" bIns="69935" numCol="1" spcCol="0" rtlCol="0" fromWordArt="0" anchor="b" anchorCtr="0" forceAA="0" compatLnSpc="1">
                <a:prstTxWarp prst="textNoShape">
                  <a:avLst/>
                </a:prstTxWarp>
                <a:noAutofit/>
              </a:bodyPr>
              <a:lstStyle/>
              <a:p>
                <a:pPr algn="ctr" defTabSz="698894" fontAlgn="base">
                  <a:spcBef>
                    <a:spcPct val="0"/>
                  </a:spcBef>
                  <a:spcAft>
                    <a:spcPct val="0"/>
                  </a:spcAft>
                </a:pPr>
                <a:endParaRPr lang="en-US" sz="1350" spc="-38"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grpSp>
      </p:grpSp>
      <p:grpSp>
        <p:nvGrpSpPr>
          <p:cNvPr id="60" name="组合 59"/>
          <p:cNvGrpSpPr/>
          <p:nvPr/>
        </p:nvGrpSpPr>
        <p:grpSpPr>
          <a:xfrm>
            <a:off x="2274252" y="2001510"/>
            <a:ext cx="1689711" cy="1267531"/>
            <a:chOff x="1508336" y="2668679"/>
            <a:chExt cx="2252948" cy="1690040"/>
          </a:xfrm>
        </p:grpSpPr>
        <p:sp>
          <p:nvSpPr>
            <p:cNvPr id="61" name="Rectangle 56"/>
            <p:cNvSpPr/>
            <p:nvPr/>
          </p:nvSpPr>
          <p:spPr>
            <a:xfrm>
              <a:off x="1530811" y="2668679"/>
              <a:ext cx="2138983" cy="384721"/>
            </a:xfrm>
            <a:prstGeom prst="rect">
              <a:avLst/>
            </a:prstGeom>
            <a:noFill/>
            <a:ln>
              <a:noFill/>
            </a:ln>
          </p:spPr>
          <p:txBody>
            <a:bodyPr wrap="square">
              <a:spAutoFit/>
            </a:bodyPr>
            <a:lstStyle/>
            <a:p>
              <a:pPr algn="ctr" defTabSz="698894" fontAlgn="base">
                <a:lnSpc>
                  <a:spcPct val="85000"/>
                </a:lnSpc>
                <a:spcBef>
                  <a:spcPct val="0"/>
                </a:spcBef>
                <a:spcAft>
                  <a:spcPct val="0"/>
                </a:spcAft>
              </a:pPr>
              <a:r>
                <a:rPr lang="zh-CN" altLang="en-US" sz="1500" b="1" dirty="0">
                  <a:solidFill>
                    <a:schemeClr val="accent1"/>
                  </a:solidFill>
                  <a:latin typeface="微软雅黑" panose="020B0503020204020204" pitchFamily="34" charset="-122"/>
                  <a:ea typeface="微软雅黑" panose="020B0503020204020204" pitchFamily="34" charset="-122"/>
                  <a:cs typeface="Segoe UI" pitchFamily="34" charset="0"/>
                </a:rPr>
                <a:t>单击添加文本</a:t>
              </a:r>
              <a:endParaRPr lang="en-US" altLang="zh-CN" sz="1500" b="1" dirty="0">
                <a:solidFill>
                  <a:schemeClr val="accent1"/>
                </a:solidFill>
                <a:latin typeface="微软雅黑" panose="020B0503020204020204" pitchFamily="34" charset="-122"/>
                <a:ea typeface="微软雅黑" panose="020B0503020204020204" pitchFamily="34" charset="-122"/>
                <a:cs typeface="Segoe UI" pitchFamily="34" charset="0"/>
              </a:endParaRPr>
            </a:p>
          </p:txBody>
        </p:sp>
        <p:sp>
          <p:nvSpPr>
            <p:cNvPr id="62" name="矩形 61"/>
            <p:cNvSpPr/>
            <p:nvPr/>
          </p:nvSpPr>
          <p:spPr>
            <a:xfrm>
              <a:off x="1508336" y="3250724"/>
              <a:ext cx="2252948" cy="1107995"/>
            </a:xfrm>
            <a:prstGeom prst="rect">
              <a:avLst/>
            </a:prstGeom>
          </p:spPr>
          <p:txBody>
            <a:bodyPr wrap="square">
              <a:spAutoFit/>
            </a:bodyPr>
            <a:lstStyle/>
            <a:p>
              <a:pPr lvl="0" algn="ctr"/>
              <a:r>
                <a:rPr lang="zh-CN" altLang="en-US" sz="12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lvl="0" algn="ctr"/>
              <a:r>
                <a:rPr lang="zh-CN" altLang="en-US" sz="12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lvl="0" algn="ctr"/>
              <a:r>
                <a:rPr lang="zh-CN" altLang="en-US" sz="12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200" dirty="0">
                <a:solidFill>
                  <a:schemeClr val="accent1"/>
                </a:solidFill>
                <a:latin typeface="微软雅黑" panose="020B0503020204020204" pitchFamily="34" charset="-122"/>
                <a:ea typeface="微软雅黑" panose="020B0503020204020204" pitchFamily="34" charset="-122"/>
              </a:endParaRPr>
            </a:p>
            <a:p>
              <a:pPr lvl="0" algn="ctr"/>
              <a:r>
                <a:rPr lang="zh-CN" altLang="en-US" sz="1200" dirty="0">
                  <a:solidFill>
                    <a:schemeClr val="accent1"/>
                  </a:solidFill>
                  <a:latin typeface="微软雅黑" panose="020B0503020204020204" pitchFamily="34" charset="-122"/>
                  <a:ea typeface="微软雅黑" panose="020B0503020204020204" pitchFamily="34" charset="-122"/>
                </a:rPr>
                <a:t>单击此处添加文本</a:t>
              </a:r>
            </a:p>
          </p:txBody>
        </p:sp>
      </p:grpSp>
      <p:grpSp>
        <p:nvGrpSpPr>
          <p:cNvPr id="69" name="组合 68">
            <a:extLst>
              <a:ext uri="{FF2B5EF4-FFF2-40B4-BE49-F238E27FC236}">
                <a16:creationId xmlns:a16="http://schemas.microsoft.com/office/drawing/2014/main" id="{33FE89A9-4BC7-4903-8AB1-6AE471857CED}"/>
              </a:ext>
            </a:extLst>
          </p:cNvPr>
          <p:cNvGrpSpPr/>
          <p:nvPr/>
        </p:nvGrpSpPr>
        <p:grpSpPr>
          <a:xfrm>
            <a:off x="4577636" y="332828"/>
            <a:ext cx="4086895" cy="788287"/>
            <a:chOff x="4687332" y="287447"/>
            <a:chExt cx="4086895" cy="788287"/>
          </a:xfrm>
        </p:grpSpPr>
        <p:grpSp>
          <p:nvGrpSpPr>
            <p:cNvPr id="70" name="组合 69">
              <a:extLst>
                <a:ext uri="{FF2B5EF4-FFF2-40B4-BE49-F238E27FC236}">
                  <a16:creationId xmlns:a16="http://schemas.microsoft.com/office/drawing/2014/main" id="{490BCCDF-6C17-4973-9A52-1E7672B3F788}"/>
                </a:ext>
              </a:extLst>
            </p:cNvPr>
            <p:cNvGrpSpPr/>
            <p:nvPr/>
          </p:nvGrpSpPr>
          <p:grpSpPr>
            <a:xfrm>
              <a:off x="4687332" y="287447"/>
              <a:ext cx="3510263" cy="788287"/>
              <a:chOff x="4932040" y="411510"/>
              <a:chExt cx="3510263" cy="788287"/>
            </a:xfrm>
          </p:grpSpPr>
          <p:sp>
            <p:nvSpPr>
              <p:cNvPr id="72" name="Text Placeholder 8">
                <a:extLst>
                  <a:ext uri="{FF2B5EF4-FFF2-40B4-BE49-F238E27FC236}">
                    <a16:creationId xmlns:a16="http://schemas.microsoft.com/office/drawing/2014/main" id="{D13D02D8-3803-4034-B18D-7EC233B6725B}"/>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bg1"/>
                    </a:solidFill>
                    <a:latin typeface="微软雅黑" panose="020B0503020204020204" pitchFamily="34" charset="-122"/>
                    <a:ea typeface="微软雅黑" panose="020B0503020204020204" pitchFamily="34" charset="-122"/>
                  </a:rPr>
                  <a:t>标题内容</a:t>
                </a:r>
                <a:endParaRPr lang="en-US" altLang="zh-CN" sz="2600" dirty="0">
                  <a:solidFill>
                    <a:schemeClr val="bg1"/>
                  </a:solidFill>
                  <a:latin typeface="微软雅黑" panose="020B0503020204020204" pitchFamily="34" charset="-122"/>
                  <a:ea typeface="微软雅黑" panose="020B0503020204020204" pitchFamily="34" charset="-122"/>
                </a:endParaRPr>
              </a:p>
            </p:txBody>
          </p:sp>
          <p:sp>
            <p:nvSpPr>
              <p:cNvPr id="73" name="Text Placeholder 9">
                <a:extLst>
                  <a:ext uri="{FF2B5EF4-FFF2-40B4-BE49-F238E27FC236}">
                    <a16:creationId xmlns:a16="http://schemas.microsoft.com/office/drawing/2014/main" id="{D9A31301-5DED-455E-9380-4581E756B5BE}"/>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74" name="Straight Connector 12">
                <a:extLst>
                  <a:ext uri="{FF2B5EF4-FFF2-40B4-BE49-F238E27FC236}">
                    <a16:creationId xmlns:a16="http://schemas.microsoft.com/office/drawing/2014/main" id="{A33B32CD-1958-4E95-8D9F-1DC789AB1A76}"/>
                  </a:ext>
                </a:extLst>
              </p:cNvPr>
              <p:cNvCxnSpPr>
                <a:cxnSpLocks/>
              </p:cNvCxnSpPr>
              <p:nvPr/>
            </p:nvCxnSpPr>
            <p:spPr>
              <a:xfrm>
                <a:off x="8442303" y="551452"/>
                <a:ext cx="0" cy="4531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71" name="图片 70">
              <a:extLst>
                <a:ext uri="{FF2B5EF4-FFF2-40B4-BE49-F238E27FC236}">
                  <a16:creationId xmlns:a16="http://schemas.microsoft.com/office/drawing/2014/main" id="{18720077-3048-41CE-89C6-E467B42583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6416" y="427389"/>
              <a:ext cx="457811" cy="457200"/>
            </a:xfrm>
            <a:prstGeom prst="rect">
              <a:avLst/>
            </a:prstGeom>
          </p:spPr>
        </p:pic>
      </p:grpSp>
      <p:grpSp>
        <p:nvGrpSpPr>
          <p:cNvPr id="75" name="组合 74">
            <a:extLst>
              <a:ext uri="{FF2B5EF4-FFF2-40B4-BE49-F238E27FC236}">
                <a16:creationId xmlns:a16="http://schemas.microsoft.com/office/drawing/2014/main" id="{56668FBD-52A8-4FA8-9C96-D0D8E457866B}"/>
              </a:ext>
            </a:extLst>
          </p:cNvPr>
          <p:cNvGrpSpPr/>
          <p:nvPr/>
        </p:nvGrpSpPr>
        <p:grpSpPr>
          <a:xfrm>
            <a:off x="-68583" y="3173016"/>
            <a:ext cx="1961213" cy="1744409"/>
            <a:chOff x="-68583" y="3173016"/>
            <a:chExt cx="1961213" cy="1744409"/>
          </a:xfrm>
        </p:grpSpPr>
        <p:pic>
          <p:nvPicPr>
            <p:cNvPr id="76" name="图片 75">
              <a:extLst>
                <a:ext uri="{FF2B5EF4-FFF2-40B4-BE49-F238E27FC236}">
                  <a16:creationId xmlns:a16="http://schemas.microsoft.com/office/drawing/2014/main" id="{576DB342-67C3-45E8-B29A-FC7549916D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27389">
              <a:off x="-68583" y="3173016"/>
              <a:ext cx="1659888" cy="1659888"/>
            </a:xfrm>
            <a:prstGeom prst="rect">
              <a:avLst/>
            </a:prstGeom>
          </p:spPr>
        </p:pic>
        <p:pic>
          <p:nvPicPr>
            <p:cNvPr id="77" name="图片 76">
              <a:extLst>
                <a:ext uri="{FF2B5EF4-FFF2-40B4-BE49-F238E27FC236}">
                  <a16:creationId xmlns:a16="http://schemas.microsoft.com/office/drawing/2014/main" id="{64476D4C-85BA-4131-9904-AC68B47915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1149" y="4227934"/>
              <a:ext cx="1541481" cy="689491"/>
            </a:xfrm>
            <a:prstGeom prst="rect">
              <a:avLst/>
            </a:prstGeom>
          </p:spPr>
        </p:pic>
      </p:grpSp>
    </p:spTree>
    <p:extLst>
      <p:ext uri="{BB962C8B-B14F-4D97-AF65-F5344CB8AC3E}">
        <p14:creationId xmlns:p14="http://schemas.microsoft.com/office/powerpoint/2010/main" val="2320916608"/>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2" presetClass="entr" presetSubtype="1" fill="hold" nodeType="withEffect">
                                  <p:stCondLst>
                                    <p:cond delay="400"/>
                                  </p:stCondLst>
                                  <p:childTnLst>
                                    <p:set>
                                      <p:cBhvr>
                                        <p:cTn id="11" dur="1" fill="hold">
                                          <p:stCondLst>
                                            <p:cond delay="0"/>
                                          </p:stCondLst>
                                        </p:cTn>
                                        <p:tgtEl>
                                          <p:spTgt spid="60"/>
                                        </p:tgtEl>
                                        <p:attrNameLst>
                                          <p:attrName>style.visibility</p:attrName>
                                        </p:attrNameLst>
                                      </p:cBhvr>
                                      <p:to>
                                        <p:strVal val="visible"/>
                                      </p:to>
                                    </p:set>
                                    <p:animEffect transition="in" filter="wipe(up)">
                                      <p:cBhvr>
                                        <p:cTn id="12" dur="500"/>
                                        <p:tgtEl>
                                          <p:spTgt spid="60"/>
                                        </p:tgtEl>
                                      </p:cBhvr>
                                    </p:animEffect>
                                  </p:childTnLst>
                                </p:cTn>
                              </p:par>
                            </p:childTnLst>
                          </p:cTn>
                        </p:par>
                        <p:par>
                          <p:cTn id="13" fill="hold">
                            <p:stCondLst>
                              <p:cond delay="9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par>
                                <p:cTn id="17" presetID="10" presetClass="entr" presetSubtype="0" fill="hold" nodeType="withEffect">
                                  <p:stCondLst>
                                    <p:cond delay="75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750"/>
                                        <p:tgtEl>
                                          <p:spTgt spid="49"/>
                                        </p:tgtEl>
                                      </p:cBhvr>
                                    </p:animEffect>
                                  </p:childTnLst>
                                </p:cTn>
                              </p:par>
                              <p:par>
                                <p:cTn id="20" presetID="63" presetClass="path" presetSubtype="0" decel="100000" fill="hold" nodeType="withEffect">
                                  <p:stCondLst>
                                    <p:cond delay="750"/>
                                  </p:stCondLst>
                                  <p:childTnLst>
                                    <p:animMotion origin="layout" path="M -0.02412 1.91103E-6 L -2.91805E-6 1.91103E-6 " pathEditMode="relative" rAng="0" ptsTypes="AA">
                                      <p:cBhvr>
                                        <p:cTn id="21" dur="500" fill="hold"/>
                                        <p:tgtEl>
                                          <p:spTgt spid="49"/>
                                        </p:tgtEl>
                                        <p:attrNameLst>
                                          <p:attrName>ppt_x</p:attrName>
                                          <p:attrName>ppt_y</p:attrName>
                                        </p:attrNameLst>
                                      </p:cBhvr>
                                      <p:rCtr x="1200" y="0"/>
                                    </p:animMotion>
                                  </p:childTnLst>
                                </p:cTn>
                              </p:par>
                              <p:par>
                                <p:cTn id="22" presetID="6" presetClass="emph" presetSubtype="0" accel="100000" autoRev="1" fill="hold" nodeType="withEffect">
                                  <p:stCondLst>
                                    <p:cond delay="250"/>
                                  </p:stCondLst>
                                  <p:childTnLst>
                                    <p:animScale>
                                      <p:cBhvr>
                                        <p:cTn id="23" dur="500" fill="hold"/>
                                        <p:tgtEl>
                                          <p:spTgt spid="49"/>
                                        </p:tgtEl>
                                      </p:cBhvr>
                                      <p:by x="92000" y="92000"/>
                                    </p:animScale>
                                  </p:childTnLst>
                                </p:cTn>
                              </p:par>
                              <p:par>
                                <p:cTn id="24" presetID="10" presetClass="entr" presetSubtype="0" fill="hold" grpId="0" nodeType="withEffect">
                                  <p:stCondLst>
                                    <p:cond delay="5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childTnLst>
                                </p:cTn>
                              </p:par>
                              <p:par>
                                <p:cTn id="27" presetID="63" presetClass="path" presetSubtype="0" decel="100000" fill="hold" grpId="1" nodeType="withEffect">
                                  <p:stCondLst>
                                    <p:cond delay="600"/>
                                  </p:stCondLst>
                                  <p:childTnLst>
                                    <p:animMotion origin="layout" path="M -0.02413 1.91103E-6 L 7.50574E-7 1.91103E-6 " pathEditMode="relative" rAng="0" ptsTypes="AA">
                                      <p:cBhvr>
                                        <p:cTn id="28" dur="500" fill="hold"/>
                                        <p:tgtEl>
                                          <p:spTgt spid="23"/>
                                        </p:tgtEl>
                                        <p:attrNameLst>
                                          <p:attrName>ppt_x</p:attrName>
                                          <p:attrName>ppt_y</p:attrName>
                                        </p:attrNameLst>
                                      </p:cBhvr>
                                      <p:rCtr x="1200" y="0"/>
                                    </p:animMotion>
                                  </p:childTnLst>
                                </p:cTn>
                              </p:par>
                              <p:par>
                                <p:cTn id="29" presetID="6" presetClass="emph" presetSubtype="0" accel="100000" autoRev="1" fill="hold" grpId="2" nodeType="withEffect">
                                  <p:stCondLst>
                                    <p:cond delay="50"/>
                                  </p:stCondLst>
                                  <p:childTnLst>
                                    <p:animScale>
                                      <p:cBhvr>
                                        <p:cTn id="30" dur="500" fill="hold"/>
                                        <p:tgtEl>
                                          <p:spTgt spid="23"/>
                                        </p:tgtEl>
                                      </p:cBhvr>
                                      <p:by x="92000" y="92000"/>
                                    </p:animScale>
                                  </p:childTnLst>
                                </p:cTn>
                              </p:par>
                              <p:par>
                                <p:cTn id="31" presetID="10" presetClass="entr" presetSubtype="0" fill="hold" nodeType="withEffect">
                                  <p:stCondLst>
                                    <p:cond delay="75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750"/>
                                        <p:tgtEl>
                                          <p:spTgt spid="26"/>
                                        </p:tgtEl>
                                      </p:cBhvr>
                                    </p:animEffect>
                                  </p:childTnLst>
                                </p:cTn>
                              </p:par>
                              <p:par>
                                <p:cTn id="34" presetID="63" presetClass="path" presetSubtype="0" decel="100000" fill="hold" nodeType="withEffect">
                                  <p:stCondLst>
                                    <p:cond delay="750"/>
                                  </p:stCondLst>
                                  <p:childTnLst>
                                    <p:animMotion origin="layout" path="M -0.02412 1.91103E-6 L -2.15216E-6 1.91103E-6 " pathEditMode="relative" rAng="0" ptsTypes="AA">
                                      <p:cBhvr>
                                        <p:cTn id="35" dur="500" fill="hold"/>
                                        <p:tgtEl>
                                          <p:spTgt spid="26"/>
                                        </p:tgtEl>
                                        <p:attrNameLst>
                                          <p:attrName>ppt_x</p:attrName>
                                          <p:attrName>ppt_y</p:attrName>
                                        </p:attrNameLst>
                                      </p:cBhvr>
                                      <p:rCtr x="1200" y="0"/>
                                    </p:animMotion>
                                  </p:childTnLst>
                                </p:cTn>
                              </p:par>
                              <p:par>
                                <p:cTn id="36" presetID="6" presetClass="emph" presetSubtype="0" accel="100000" autoRev="1" fill="hold" nodeType="withEffect">
                                  <p:stCondLst>
                                    <p:cond delay="250"/>
                                  </p:stCondLst>
                                  <p:childTnLst>
                                    <p:animScale>
                                      <p:cBhvr>
                                        <p:cTn id="37" dur="500" fill="hold"/>
                                        <p:tgtEl>
                                          <p:spTgt spid="26"/>
                                        </p:tgtEl>
                                      </p:cBhvr>
                                      <p:by x="92000" y="92000"/>
                                    </p:animScale>
                                  </p:childTnLst>
                                </p:cTn>
                              </p:par>
                              <p:par>
                                <p:cTn id="38" presetID="10" presetClass="entr" presetSubtype="0" fill="hold" grpId="0" nodeType="withEffect">
                                  <p:stCondLst>
                                    <p:cond delay="8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750"/>
                                        <p:tgtEl>
                                          <p:spTgt spid="24"/>
                                        </p:tgtEl>
                                      </p:cBhvr>
                                    </p:animEffect>
                                  </p:childTnLst>
                                </p:cTn>
                              </p:par>
                              <p:par>
                                <p:cTn id="41" presetID="63" presetClass="path" presetSubtype="0" decel="100000" fill="hold" grpId="1" nodeType="withEffect">
                                  <p:stCondLst>
                                    <p:cond delay="800"/>
                                  </p:stCondLst>
                                  <p:childTnLst>
                                    <p:animMotion origin="layout" path="M -0.02412 1.91103E-6 L -3.32653E-6 1.91103E-6 " pathEditMode="relative" rAng="0" ptsTypes="AA">
                                      <p:cBhvr>
                                        <p:cTn id="42" dur="500" fill="hold"/>
                                        <p:tgtEl>
                                          <p:spTgt spid="24"/>
                                        </p:tgtEl>
                                        <p:attrNameLst>
                                          <p:attrName>ppt_x</p:attrName>
                                          <p:attrName>ppt_y</p:attrName>
                                        </p:attrNameLst>
                                      </p:cBhvr>
                                      <p:rCtr x="1200" y="0"/>
                                    </p:animMotion>
                                  </p:childTnLst>
                                </p:cTn>
                              </p:par>
                              <p:par>
                                <p:cTn id="43" presetID="6" presetClass="emph" presetSubtype="0" accel="100000" autoRev="1" fill="hold" grpId="2" nodeType="withEffect">
                                  <p:stCondLst>
                                    <p:cond delay="300"/>
                                  </p:stCondLst>
                                  <p:childTnLst>
                                    <p:animScale>
                                      <p:cBhvr>
                                        <p:cTn id="44" dur="500" fill="hold"/>
                                        <p:tgtEl>
                                          <p:spTgt spid="24"/>
                                        </p:tgtEl>
                                      </p:cBhvr>
                                      <p:by x="92000" y="92000"/>
                                    </p:animScale>
                                  </p:childTnLst>
                                </p:cTn>
                              </p:par>
                              <p:par>
                                <p:cTn id="45" presetID="10" presetClass="entr" presetSubtype="0" fill="hold" nodeType="withEffect">
                                  <p:stCondLst>
                                    <p:cond delay="80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750"/>
                                        <p:tgtEl>
                                          <p:spTgt spid="37"/>
                                        </p:tgtEl>
                                      </p:cBhvr>
                                    </p:animEffect>
                                  </p:childTnLst>
                                </p:cTn>
                              </p:par>
                              <p:par>
                                <p:cTn id="48" presetID="63" presetClass="path" presetSubtype="0" decel="100000" fill="hold" nodeType="withEffect">
                                  <p:stCondLst>
                                    <p:cond delay="800"/>
                                  </p:stCondLst>
                                  <p:childTnLst>
                                    <p:animMotion origin="layout" path="M -0.02412 -2.38765E-6 L -2.15216E-6 -2.38765E-6 " pathEditMode="relative" rAng="0" ptsTypes="AA">
                                      <p:cBhvr>
                                        <p:cTn id="49" dur="500" fill="hold"/>
                                        <p:tgtEl>
                                          <p:spTgt spid="37"/>
                                        </p:tgtEl>
                                        <p:attrNameLst>
                                          <p:attrName>ppt_x</p:attrName>
                                          <p:attrName>ppt_y</p:attrName>
                                        </p:attrNameLst>
                                      </p:cBhvr>
                                      <p:rCtr x="1200" y="0"/>
                                    </p:animMotion>
                                  </p:childTnLst>
                                </p:cTn>
                              </p:par>
                              <p:par>
                                <p:cTn id="50" presetID="6" presetClass="emph" presetSubtype="0" accel="100000" autoRev="1" fill="hold" nodeType="withEffect">
                                  <p:stCondLst>
                                    <p:cond delay="300"/>
                                  </p:stCondLst>
                                  <p:childTnLst>
                                    <p:animScale>
                                      <p:cBhvr>
                                        <p:cTn id="51" dur="500" fill="hold"/>
                                        <p:tgtEl>
                                          <p:spTgt spid="37"/>
                                        </p:tgtEl>
                                      </p:cBhvr>
                                      <p:by x="92000" y="92000"/>
                                    </p:animScale>
                                  </p:childTnLst>
                                </p:cTn>
                              </p:par>
                              <p:par>
                                <p:cTn id="52" presetID="10" presetClass="entr" presetSubtype="0" fill="hold" grpId="0" nodeType="withEffect">
                                  <p:stCondLst>
                                    <p:cond delay="9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750"/>
                                        <p:tgtEl>
                                          <p:spTgt spid="25"/>
                                        </p:tgtEl>
                                      </p:cBhvr>
                                    </p:animEffect>
                                  </p:childTnLst>
                                </p:cTn>
                              </p:par>
                              <p:par>
                                <p:cTn id="55" presetID="63" presetClass="path" presetSubtype="0" decel="100000" fill="hold" grpId="1" nodeType="withEffect">
                                  <p:stCondLst>
                                    <p:cond delay="900"/>
                                  </p:stCondLst>
                                  <p:childTnLst>
                                    <p:animMotion origin="layout" path="M -0.02412 6.49115E-7 L -7.50574E-7 6.49115E-7 " pathEditMode="relative" rAng="0" ptsTypes="AA">
                                      <p:cBhvr>
                                        <p:cTn id="56" dur="500" fill="hold"/>
                                        <p:tgtEl>
                                          <p:spTgt spid="25"/>
                                        </p:tgtEl>
                                        <p:attrNameLst>
                                          <p:attrName>ppt_x</p:attrName>
                                          <p:attrName>ppt_y</p:attrName>
                                        </p:attrNameLst>
                                      </p:cBhvr>
                                      <p:rCtr x="1200" y="0"/>
                                    </p:animMotion>
                                  </p:childTnLst>
                                </p:cTn>
                              </p:par>
                              <p:par>
                                <p:cTn id="57" presetID="6" presetClass="emph" presetSubtype="0" accel="100000" autoRev="1" fill="hold" grpId="2" nodeType="withEffect">
                                  <p:stCondLst>
                                    <p:cond delay="400"/>
                                  </p:stCondLst>
                                  <p:childTnLst>
                                    <p:animScale>
                                      <p:cBhvr>
                                        <p:cTn id="58" dur="500" fill="hold"/>
                                        <p:tgtEl>
                                          <p:spTgt spid="25"/>
                                        </p:tgtEl>
                                      </p:cBhvr>
                                      <p:by x="92000" y="9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3" grpId="2"/>
      <p:bldP spid="24" grpId="0"/>
      <p:bldP spid="24" grpId="1"/>
      <p:bldP spid="24" grpId="2"/>
      <p:bldP spid="25" grpId="0"/>
      <p:bldP spid="25" grpId="1"/>
      <p:bldP spid="25" grpId="2"/>
      <p:bldP spid="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2C1061F1-14C4-4046-9847-04E38F5B03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1931">
            <a:off x="4654771" y="716021"/>
            <a:ext cx="1856564" cy="1856564"/>
          </a:xfrm>
          <a:prstGeom prst="rect">
            <a:avLst/>
          </a:prstGeom>
        </p:spPr>
      </p:pic>
      <p:pic>
        <p:nvPicPr>
          <p:cNvPr id="10" name="图片 9">
            <a:extLst>
              <a:ext uri="{FF2B5EF4-FFF2-40B4-BE49-F238E27FC236}">
                <a16:creationId xmlns:a16="http://schemas.microsoft.com/office/drawing/2014/main" id="{413F2EC5-667A-4ADA-B046-3F6681984B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513651" y="87371"/>
            <a:ext cx="1922208" cy="2061520"/>
          </a:xfrm>
          <a:prstGeom prst="rect">
            <a:avLst/>
          </a:prstGeom>
        </p:spPr>
      </p:pic>
      <p:sp>
        <p:nvSpPr>
          <p:cNvPr id="5" name="文本框 4"/>
          <p:cNvSpPr txBox="1"/>
          <p:nvPr/>
        </p:nvSpPr>
        <p:spPr>
          <a:xfrm>
            <a:off x="3748696" y="871540"/>
            <a:ext cx="1646605" cy="1569660"/>
          </a:xfrm>
          <a:prstGeom prst="rect">
            <a:avLst/>
          </a:prstGeom>
          <a:noFill/>
        </p:spPr>
        <p:txBody>
          <a:bodyPr wrap="none" rtlCol="0">
            <a:spAutoFit/>
          </a:bodyPr>
          <a:lstStyle/>
          <a:p>
            <a:r>
              <a:rPr lang="en-US" altLang="zh-CN"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rPr>
              <a:t>02</a:t>
            </a:r>
            <a:endParaRPr lang="zh-CN" altLang="en-US" sz="9600" dirty="0">
              <a:solidFill>
                <a:srgbClr val="769B37"/>
              </a:solidFill>
              <a:latin typeface="Arial Rounded MT Bold" panose="020F0704030504030204" pitchFamily="34" charset="0"/>
              <a:ea typeface="Ohka" panose="02000609000000000000" pitchFamily="49" charset="-128"/>
              <a:cs typeface="Aharoni" panose="02010803020104030203" pitchFamily="2" charset="-79"/>
            </a:endParaRPr>
          </a:p>
        </p:txBody>
      </p:sp>
      <p:sp>
        <p:nvSpPr>
          <p:cNvPr id="8" name="文本框 7">
            <a:extLst>
              <a:ext uri="{FF2B5EF4-FFF2-40B4-BE49-F238E27FC236}">
                <a16:creationId xmlns:a16="http://schemas.microsoft.com/office/drawing/2014/main" id="{4D49E2FC-20EC-432F-A467-2AF6DACB3C81}"/>
              </a:ext>
            </a:extLst>
          </p:cNvPr>
          <p:cNvSpPr txBox="1"/>
          <p:nvPr/>
        </p:nvSpPr>
        <p:spPr>
          <a:xfrm>
            <a:off x="3811633" y="2254033"/>
            <a:ext cx="1826141"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第二部分</a:t>
            </a:r>
          </a:p>
        </p:txBody>
      </p:sp>
      <p:pic>
        <p:nvPicPr>
          <p:cNvPr id="7" name="图片 6">
            <a:extLst>
              <a:ext uri="{FF2B5EF4-FFF2-40B4-BE49-F238E27FC236}">
                <a16:creationId xmlns:a16="http://schemas.microsoft.com/office/drawing/2014/main" id="{BE6B310B-6A7E-49F2-BFB5-7ABD0B036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14974" y="3823693"/>
            <a:ext cx="2714052" cy="922290"/>
          </a:xfrm>
          <a:prstGeom prst="rect">
            <a:avLst/>
          </a:prstGeom>
        </p:spPr>
      </p:pic>
    </p:spTree>
    <p:extLst>
      <p:ext uri="{BB962C8B-B14F-4D97-AF65-F5344CB8AC3E}">
        <p14:creationId xmlns:p14="http://schemas.microsoft.com/office/powerpoint/2010/main" val="366183417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11188" y="803187"/>
            <a:ext cx="7535050" cy="4114237"/>
            <a:chOff x="611188" y="803187"/>
            <a:chExt cx="7535050" cy="4114237"/>
          </a:xfrm>
        </p:grpSpPr>
        <p:sp>
          <p:nvSpPr>
            <p:cNvPr id="9"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bg1"/>
            </a:solidFill>
            <a:ln>
              <a:noFill/>
            </a:ln>
          </p:spPr>
          <p:txBody>
            <a:bodyPr/>
            <a:lstStyle/>
            <a:p>
              <a:endParaRPr lang="zh-CN" altLang="en-US" sz="1600">
                <a:solidFill>
                  <a:srgbClr val="080808"/>
                </a:solidFill>
              </a:endParaRPr>
            </a:p>
          </p:txBody>
        </p:sp>
        <p:sp>
          <p:nvSpPr>
            <p:cNvPr id="10" name="Freeform 140"/>
            <p:cNvSpPr>
              <a:spLocks/>
            </p:cNvSpPr>
            <p:nvPr/>
          </p:nvSpPr>
          <p:spPr bwMode="auto">
            <a:xfrm>
              <a:off x="4419041" y="3514467"/>
              <a:ext cx="1500618" cy="1402957"/>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tx2"/>
            </a:solidFill>
            <a:ln>
              <a:noFill/>
            </a:ln>
          </p:spPr>
          <p:txBody>
            <a:bodyPr/>
            <a:lstStyle/>
            <a:p>
              <a:endParaRPr lang="zh-CN" altLang="en-US" sz="1600">
                <a:solidFill>
                  <a:srgbClr val="080808"/>
                </a:solidFill>
              </a:endParaRPr>
            </a:p>
          </p:txBody>
        </p:sp>
        <p:sp>
          <p:nvSpPr>
            <p:cNvPr id="11"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2"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bg2"/>
            </a:solidFill>
            <a:ln>
              <a:noFill/>
            </a:ln>
          </p:spPr>
          <p:txBody>
            <a:bodyPr/>
            <a:lstStyle/>
            <a:p>
              <a:endParaRPr lang="zh-CN" altLang="en-US" sz="1600">
                <a:solidFill>
                  <a:srgbClr val="080808"/>
                </a:solidFill>
              </a:endParaRPr>
            </a:p>
          </p:txBody>
        </p:sp>
        <p:sp>
          <p:nvSpPr>
            <p:cNvPr id="13"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tx1"/>
            </a:solidFill>
            <a:ln>
              <a:noFill/>
            </a:ln>
          </p:spPr>
          <p:txBody>
            <a:bodyPr/>
            <a:lstStyle/>
            <a:p>
              <a:endParaRPr lang="zh-CN" altLang="en-US" sz="1600">
                <a:solidFill>
                  <a:srgbClr val="080808"/>
                </a:solidFill>
              </a:endParaRPr>
            </a:p>
          </p:txBody>
        </p:sp>
        <p:sp>
          <p:nvSpPr>
            <p:cNvPr id="14" name="TextBox 97"/>
            <p:cNvSpPr txBox="1"/>
            <p:nvPr/>
          </p:nvSpPr>
          <p:spPr bwMode="auto">
            <a:xfrm>
              <a:off x="6164265" y="121537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dirty="0">
                  <a:solidFill>
                    <a:schemeClr val="tx1"/>
                  </a:solidFill>
                </a:rPr>
                <a:t>添加标题</a:t>
              </a:r>
            </a:p>
          </p:txBody>
        </p:sp>
        <p:sp>
          <p:nvSpPr>
            <p:cNvPr id="15" name="矩形 1"/>
            <p:cNvSpPr>
              <a:spLocks noChangeArrowheads="1"/>
            </p:cNvSpPr>
            <p:nvPr/>
          </p:nvSpPr>
          <p:spPr bwMode="auto">
            <a:xfrm>
              <a:off x="6172276" y="1515441"/>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6" name="TextBox 99"/>
            <p:cNvSpPr txBox="1"/>
            <p:nvPr/>
          </p:nvSpPr>
          <p:spPr bwMode="auto">
            <a:xfrm>
              <a:off x="1684516" y="224981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2"/>
                  </a:solidFill>
                </a:rPr>
                <a:t>添加标题</a:t>
              </a:r>
            </a:p>
          </p:txBody>
        </p:sp>
        <p:sp>
          <p:nvSpPr>
            <p:cNvPr id="17" name="矩形 1"/>
            <p:cNvSpPr>
              <a:spLocks noChangeArrowheads="1"/>
            </p:cNvSpPr>
            <p:nvPr/>
          </p:nvSpPr>
          <p:spPr bwMode="auto">
            <a:xfrm>
              <a:off x="611188" y="2568189"/>
              <a:ext cx="22229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8" name="TextBox 101"/>
            <p:cNvSpPr txBox="1"/>
            <p:nvPr/>
          </p:nvSpPr>
          <p:spPr bwMode="auto">
            <a:xfrm>
              <a:off x="6164265" y="322950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2"/>
                  </a:solidFill>
                </a:rPr>
                <a:t>添加标题</a:t>
              </a:r>
            </a:p>
          </p:txBody>
        </p:sp>
        <p:sp>
          <p:nvSpPr>
            <p:cNvPr id="19" name="矩形 1"/>
            <p:cNvSpPr>
              <a:spLocks noChangeArrowheads="1"/>
            </p:cNvSpPr>
            <p:nvPr/>
          </p:nvSpPr>
          <p:spPr bwMode="auto">
            <a:xfrm>
              <a:off x="6172276" y="352956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0" name="椭圆 19"/>
            <p:cNvSpPr/>
            <p:nvPr/>
          </p:nvSpPr>
          <p:spPr>
            <a:xfrm>
              <a:off x="5590452" y="3300820"/>
              <a:ext cx="536130" cy="536130"/>
            </a:xfrm>
            <a:prstGeom prst="ellipse">
              <a:avLst/>
            </a:prstGeom>
            <a:solidFill>
              <a:schemeClr val="tx2"/>
            </a:solidFill>
            <a:ln>
              <a:solidFill>
                <a:schemeClr val="tx2"/>
              </a:solidFill>
            </a:ln>
          </p:spPr>
          <p:txBody>
            <a:bodyPr/>
            <a:lstStyle/>
            <a:p>
              <a:endParaRPr lang="zh-CN" altLang="en-US" sz="1600">
                <a:solidFill>
                  <a:srgbClr val="080808"/>
                </a:solidFill>
              </a:endParaRPr>
            </a:p>
          </p:txBody>
        </p:sp>
        <p:sp>
          <p:nvSpPr>
            <p:cNvPr id="21" name="椭圆 20"/>
            <p:cNvSpPr/>
            <p:nvPr/>
          </p:nvSpPr>
          <p:spPr>
            <a:xfrm>
              <a:off x="5590452" y="1230720"/>
              <a:ext cx="536130" cy="536130"/>
            </a:xfrm>
            <a:prstGeom prst="ellipse">
              <a:avLst/>
            </a:prstGeom>
            <a:solidFill>
              <a:schemeClr val="tx1"/>
            </a:solidFill>
            <a:ln>
              <a:noFill/>
            </a:ln>
          </p:spPr>
          <p:txBody>
            <a:bodyPr/>
            <a:lstStyle/>
            <a:p>
              <a:endParaRPr lang="zh-CN" altLang="en-US" sz="1600">
                <a:solidFill>
                  <a:srgbClr val="080808"/>
                </a:solidFill>
              </a:endParaRPr>
            </a:p>
          </p:txBody>
        </p:sp>
        <p:sp>
          <p:nvSpPr>
            <p:cNvPr id="22" name="椭圆 21"/>
            <p:cNvSpPr/>
            <p:nvPr/>
          </p:nvSpPr>
          <p:spPr>
            <a:xfrm>
              <a:off x="2881223" y="2324222"/>
              <a:ext cx="536130" cy="536130"/>
            </a:xfrm>
            <a:prstGeom prst="ellipse">
              <a:avLst/>
            </a:prstGeom>
            <a:solidFill>
              <a:schemeClr val="bg2"/>
            </a:solidFill>
            <a:ln>
              <a:noFill/>
            </a:ln>
          </p:spPr>
          <p:txBody>
            <a:bodyPr/>
            <a:lstStyle/>
            <a:p>
              <a:endParaRPr lang="zh-CN" altLang="en-US" sz="1600">
                <a:solidFill>
                  <a:srgbClr val="080808"/>
                </a:solidFill>
              </a:endParaRPr>
            </a:p>
          </p:txBody>
        </p:sp>
        <p:sp>
          <p:nvSpPr>
            <p:cNvPr id="23"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C</a:t>
              </a:r>
              <a:endParaRPr lang="zh-CN" altLang="en-US" sz="2000" dirty="0">
                <a:solidFill>
                  <a:schemeClr val="accent2"/>
                </a:solidFill>
              </a:endParaRPr>
            </a:p>
          </p:txBody>
        </p:sp>
        <p:sp>
          <p:nvSpPr>
            <p:cNvPr id="24" name="TextBox 682"/>
            <p:cNvSpPr txBox="1"/>
            <p:nvPr/>
          </p:nvSpPr>
          <p:spPr>
            <a:xfrm>
              <a:off x="5670884" y="3379577"/>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A</a:t>
              </a:r>
              <a:endParaRPr lang="zh-CN" altLang="en-US" sz="2000" dirty="0">
                <a:solidFill>
                  <a:schemeClr val="accent2"/>
                </a:solidFill>
              </a:endParaRPr>
            </a:p>
          </p:txBody>
        </p:sp>
        <p:sp>
          <p:nvSpPr>
            <p:cNvPr id="25"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B</a:t>
              </a:r>
              <a:endParaRPr lang="zh-CN" altLang="en-US" sz="2000" dirty="0">
                <a:solidFill>
                  <a:schemeClr val="accent2"/>
                </a:solidFill>
              </a:endParaRPr>
            </a:p>
          </p:txBody>
        </p:sp>
        <p:sp>
          <p:nvSpPr>
            <p:cNvPr id="26" name="TextBox 109"/>
            <p:cNvSpPr txBox="1"/>
            <p:nvPr/>
          </p:nvSpPr>
          <p:spPr bwMode="auto">
            <a:xfrm>
              <a:off x="3305969" y="892281"/>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bg1"/>
                  </a:solidFill>
                </a:rPr>
                <a:t>添加标题</a:t>
              </a:r>
            </a:p>
          </p:txBody>
        </p:sp>
      </p:grpSp>
      <p:grpSp>
        <p:nvGrpSpPr>
          <p:cNvPr id="36" name="组合 35">
            <a:extLst>
              <a:ext uri="{FF2B5EF4-FFF2-40B4-BE49-F238E27FC236}">
                <a16:creationId xmlns:a16="http://schemas.microsoft.com/office/drawing/2014/main" id="{1B925792-9CDA-4A42-9845-DCA1A03657B2}"/>
              </a:ext>
            </a:extLst>
          </p:cNvPr>
          <p:cNvGrpSpPr/>
          <p:nvPr/>
        </p:nvGrpSpPr>
        <p:grpSpPr>
          <a:xfrm>
            <a:off x="167253" y="3173016"/>
            <a:ext cx="1961213" cy="1744409"/>
            <a:chOff x="-68583" y="3173016"/>
            <a:chExt cx="1961213" cy="1744409"/>
          </a:xfrm>
        </p:grpSpPr>
        <p:pic>
          <p:nvPicPr>
            <p:cNvPr id="37" name="图片 36">
              <a:extLst>
                <a:ext uri="{FF2B5EF4-FFF2-40B4-BE49-F238E27FC236}">
                  <a16:creationId xmlns:a16="http://schemas.microsoft.com/office/drawing/2014/main" id="{D1C37758-6408-425A-B59D-C9651012CD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27389">
              <a:off x="-68583" y="3173016"/>
              <a:ext cx="1659888" cy="1659888"/>
            </a:xfrm>
            <a:prstGeom prst="rect">
              <a:avLst/>
            </a:prstGeom>
          </p:spPr>
        </p:pic>
        <p:pic>
          <p:nvPicPr>
            <p:cNvPr id="38" name="图片 37">
              <a:extLst>
                <a:ext uri="{FF2B5EF4-FFF2-40B4-BE49-F238E27FC236}">
                  <a16:creationId xmlns:a16="http://schemas.microsoft.com/office/drawing/2014/main" id="{A18F1598-D9CA-46A5-A8A4-DBDF1DA1C13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149" y="4227934"/>
              <a:ext cx="1541481" cy="689491"/>
            </a:xfrm>
            <a:prstGeom prst="rect">
              <a:avLst/>
            </a:prstGeom>
          </p:spPr>
        </p:pic>
      </p:grpSp>
      <p:grpSp>
        <p:nvGrpSpPr>
          <p:cNvPr id="39" name="组合 38">
            <a:extLst>
              <a:ext uri="{FF2B5EF4-FFF2-40B4-BE49-F238E27FC236}">
                <a16:creationId xmlns:a16="http://schemas.microsoft.com/office/drawing/2014/main" id="{2CBDC7BD-6DC4-48ED-BEFD-CD17BDE9B408}"/>
              </a:ext>
            </a:extLst>
          </p:cNvPr>
          <p:cNvGrpSpPr/>
          <p:nvPr/>
        </p:nvGrpSpPr>
        <p:grpSpPr>
          <a:xfrm>
            <a:off x="4572000" y="292398"/>
            <a:ext cx="4086895" cy="788287"/>
            <a:chOff x="4687332" y="287447"/>
            <a:chExt cx="4086895" cy="788287"/>
          </a:xfrm>
        </p:grpSpPr>
        <p:grpSp>
          <p:nvGrpSpPr>
            <p:cNvPr id="40" name="组合 39">
              <a:extLst>
                <a:ext uri="{FF2B5EF4-FFF2-40B4-BE49-F238E27FC236}">
                  <a16:creationId xmlns:a16="http://schemas.microsoft.com/office/drawing/2014/main" id="{20096201-E8ED-44B3-AB08-78EF1B817AB2}"/>
                </a:ext>
              </a:extLst>
            </p:cNvPr>
            <p:cNvGrpSpPr/>
            <p:nvPr/>
          </p:nvGrpSpPr>
          <p:grpSpPr>
            <a:xfrm>
              <a:off x="4687332" y="287447"/>
              <a:ext cx="3510263" cy="788287"/>
              <a:chOff x="4932040" y="411510"/>
              <a:chExt cx="3510263" cy="788287"/>
            </a:xfrm>
          </p:grpSpPr>
          <p:sp>
            <p:nvSpPr>
              <p:cNvPr id="42" name="Text Placeholder 8">
                <a:extLst>
                  <a:ext uri="{FF2B5EF4-FFF2-40B4-BE49-F238E27FC236}">
                    <a16:creationId xmlns:a16="http://schemas.microsoft.com/office/drawing/2014/main" id="{B79D4D56-897B-400B-A5E4-BBF1ABE2DD02}"/>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bg1"/>
                    </a:solidFill>
                    <a:latin typeface="微软雅黑" panose="020B0503020204020204" pitchFamily="34" charset="-122"/>
                    <a:ea typeface="微软雅黑" panose="020B0503020204020204" pitchFamily="34" charset="-122"/>
                  </a:rPr>
                  <a:t>标题内容</a:t>
                </a:r>
                <a:endParaRPr lang="en-US" altLang="zh-CN" sz="2600" dirty="0">
                  <a:solidFill>
                    <a:schemeClr val="bg1"/>
                  </a:solidFill>
                  <a:latin typeface="微软雅黑" panose="020B0503020204020204" pitchFamily="34" charset="-122"/>
                  <a:ea typeface="微软雅黑" panose="020B0503020204020204" pitchFamily="34" charset="-122"/>
                </a:endParaRPr>
              </a:p>
            </p:txBody>
          </p:sp>
          <p:sp>
            <p:nvSpPr>
              <p:cNvPr id="43" name="Text Placeholder 9">
                <a:extLst>
                  <a:ext uri="{FF2B5EF4-FFF2-40B4-BE49-F238E27FC236}">
                    <a16:creationId xmlns:a16="http://schemas.microsoft.com/office/drawing/2014/main" id="{3F45AAEB-1D72-416D-8C5F-6D9040CF1EE3}"/>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44" name="Straight Connector 12">
                <a:extLst>
                  <a:ext uri="{FF2B5EF4-FFF2-40B4-BE49-F238E27FC236}">
                    <a16:creationId xmlns:a16="http://schemas.microsoft.com/office/drawing/2014/main" id="{4D4DC3C9-03F1-4F45-927D-07B20102E7A5}"/>
                  </a:ext>
                </a:extLst>
              </p:cNvPr>
              <p:cNvCxnSpPr>
                <a:cxnSpLocks/>
              </p:cNvCxnSpPr>
              <p:nvPr/>
            </p:nvCxnSpPr>
            <p:spPr>
              <a:xfrm>
                <a:off x="8442303" y="551452"/>
                <a:ext cx="0" cy="4531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1" name="图片 40">
              <a:extLst>
                <a:ext uri="{FF2B5EF4-FFF2-40B4-BE49-F238E27FC236}">
                  <a16:creationId xmlns:a16="http://schemas.microsoft.com/office/drawing/2014/main" id="{9D01C156-1D15-46AF-A94D-B1D3CF0F282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16416" y="427389"/>
              <a:ext cx="457811" cy="457200"/>
            </a:xfrm>
            <a:prstGeom prst="rect">
              <a:avLst/>
            </a:prstGeom>
          </p:spPr>
        </p:pic>
      </p:grpSp>
    </p:spTree>
    <p:extLst>
      <p:ext uri="{BB962C8B-B14F-4D97-AF65-F5344CB8AC3E}">
        <p14:creationId xmlns:p14="http://schemas.microsoft.com/office/powerpoint/2010/main" val="107454042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8"/>
                                        </p:tgtEl>
                                      </p:cBhvr>
                                    </p:animEffect>
                                    <p:animScale>
                                      <p:cBhvr>
                                        <p:cTn id="14"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custDataLst>
              <p:tags r:id="rId1"/>
            </p:custDataLst>
          </p:nvPr>
        </p:nvSpPr>
        <p:spPr bwMode="white">
          <a:xfrm>
            <a:off x="1004575" y="1709754"/>
            <a:ext cx="2181209" cy="1510068"/>
          </a:xfrm>
          <a:prstGeom prst="roundRect">
            <a:avLst>
              <a:gd name="adj" fmla="val 5304"/>
            </a:avLst>
          </a:prstGeom>
          <a:noFill/>
          <a:ln w="38100" cap="flat" cmpd="sng" algn="ctr">
            <a:solidFill>
              <a:schemeClr val="bg1"/>
            </a:solidFill>
            <a:prstDash val="solid"/>
          </a:ln>
          <a:effectLst/>
        </p:spPr>
        <p:txBody>
          <a:bodyPr anchor="ctr">
            <a:sp3d/>
          </a:bodyPr>
          <a:lstStyle/>
          <a:p>
            <a:pPr marL="0" lvl="2" algn="ctr" eaLnBrk="0" fontAlgn="ctr" hangingPunct="0">
              <a:buClr>
                <a:srgbClr val="FF0000"/>
              </a:buClr>
              <a:buSzPct val="70000"/>
              <a:buFont typeface="Wingdings" pitchFamily="2" charset="2"/>
              <a:buChar char="n"/>
              <a:tabLst>
                <a:tab pos="136525" algn="l"/>
              </a:tabLst>
              <a:defRPr/>
            </a:pPr>
            <a:endParaRPr lang="zh-CN" altLang="en-US" sz="1400" b="1" kern="0" dirty="0">
              <a:solidFill>
                <a:srgbClr val="FFFFFF"/>
              </a:solidFill>
              <a:latin typeface="微软雅黑" pitchFamily="34" charset="-122"/>
              <a:ea typeface="微软雅黑" pitchFamily="34" charset="-122"/>
            </a:endParaRPr>
          </a:p>
        </p:txBody>
      </p:sp>
      <p:sp>
        <p:nvSpPr>
          <p:cNvPr id="9" name="AutoShape 4"/>
          <p:cNvSpPr>
            <a:spLocks noChangeArrowheads="1"/>
          </p:cNvSpPr>
          <p:nvPr>
            <p:custDataLst>
              <p:tags r:id="rId2"/>
            </p:custDataLst>
          </p:nvPr>
        </p:nvSpPr>
        <p:spPr bwMode="white">
          <a:xfrm>
            <a:off x="3555787" y="1709754"/>
            <a:ext cx="2181209" cy="1510068"/>
          </a:xfrm>
          <a:prstGeom prst="roundRect">
            <a:avLst>
              <a:gd name="adj" fmla="val 7012"/>
            </a:avLst>
          </a:prstGeom>
          <a:noFill/>
          <a:ln w="38100" cap="flat" cmpd="sng" algn="ctr">
            <a:solidFill>
              <a:schemeClr val="tx1"/>
            </a:solidFill>
            <a:prstDash val="solid"/>
          </a:ln>
          <a:effectLst/>
        </p:spPr>
        <p:txBody>
          <a:bodyPr anchor="ctr">
            <a:sp3d/>
          </a:bodyPr>
          <a:lstStyle/>
          <a:p>
            <a:pPr marL="0" lvl="2" algn="ctr" eaLnBrk="0" fontAlgn="ctr" hangingPunct="0">
              <a:buClr>
                <a:srgbClr val="FF0000"/>
              </a:buClr>
              <a:buSzPct val="70000"/>
              <a:buFont typeface="Wingdings" pitchFamily="2" charset="2"/>
              <a:buChar char="n"/>
              <a:tabLst>
                <a:tab pos="136525" algn="l"/>
              </a:tabLst>
              <a:defRPr/>
            </a:pPr>
            <a:endParaRPr lang="zh-CN" altLang="en-US" sz="1400" b="1" kern="0" dirty="0">
              <a:solidFill>
                <a:srgbClr val="FFFFFF"/>
              </a:solidFill>
              <a:latin typeface="微软雅黑" pitchFamily="34" charset="-122"/>
              <a:ea typeface="微软雅黑" pitchFamily="34" charset="-122"/>
            </a:endParaRPr>
          </a:p>
        </p:txBody>
      </p:sp>
      <p:sp>
        <p:nvSpPr>
          <p:cNvPr id="10" name="AutoShape 3"/>
          <p:cNvSpPr>
            <a:spLocks noChangeArrowheads="1"/>
          </p:cNvSpPr>
          <p:nvPr/>
        </p:nvSpPr>
        <p:spPr bwMode="auto">
          <a:xfrm>
            <a:off x="3866929" y="1342709"/>
            <a:ext cx="1510068" cy="469799"/>
          </a:xfrm>
          <a:prstGeom prst="roundRect">
            <a:avLst/>
          </a:prstGeom>
          <a:solidFill>
            <a:schemeClr val="tx1"/>
          </a:solidFill>
          <a:ln w="25400" cap="flat" cmpd="sng" algn="ctr">
            <a:noFill/>
            <a:prstDash val="solid"/>
          </a:ln>
          <a:effectLst/>
        </p:spPr>
        <p:txBody>
          <a:bodyPr anchor="ctr">
            <a:sp3d/>
          </a:bodyPr>
          <a:lstStyle/>
          <a:p>
            <a:pPr algn="ctr" eaLnBrk="0" fontAlgn="ctr" hangingPunct="0">
              <a:buClr>
                <a:srgbClr val="FF0000"/>
              </a:buClr>
              <a:buSzPct val="70000"/>
              <a:defRPr/>
            </a:pPr>
            <a:endParaRPr lang="zh-CN" altLang="zh-CN" sz="1600" b="1" kern="0">
              <a:solidFill>
                <a:srgbClr val="FFFFFF"/>
              </a:solidFill>
              <a:latin typeface="微软雅黑" pitchFamily="34" charset="-122"/>
              <a:ea typeface="微软雅黑" pitchFamily="34" charset="-122"/>
            </a:endParaRPr>
          </a:p>
        </p:txBody>
      </p:sp>
      <p:sp>
        <p:nvSpPr>
          <p:cNvPr id="11" name="TextBox 19"/>
          <p:cNvSpPr txBox="1"/>
          <p:nvPr/>
        </p:nvSpPr>
        <p:spPr bwMode="auto">
          <a:xfrm>
            <a:off x="3946966" y="1408920"/>
            <a:ext cx="1337431" cy="374571"/>
          </a:xfrm>
          <a:prstGeom prst="roundRect">
            <a:avLst/>
          </a:prstGeom>
          <a:noFill/>
          <a:scene3d>
            <a:camera prst="orthographicFront"/>
            <a:lightRig rig="threePt" dir="t"/>
          </a:scene3d>
          <a:sp3d/>
        </p:spPr>
        <p:txBody>
          <a:bodyPr wrap="square">
            <a:spAutoFit/>
          </a:bodyPr>
          <a:lstStyle/>
          <a:p>
            <a:pPr algn="ctr">
              <a:buClr>
                <a:srgbClr val="7F7F7F"/>
              </a:buClr>
              <a:defRPr/>
            </a:pPr>
            <a:r>
              <a:rPr lang="zh-CN" altLang="en-US" sz="1600" b="1" dirty="0">
                <a:solidFill>
                  <a:schemeClr val="accent2"/>
                </a:solidFill>
                <a:latin typeface="微软雅黑" pitchFamily="34" charset="-122"/>
                <a:ea typeface="微软雅黑" pitchFamily="34" charset="-122"/>
              </a:rPr>
              <a:t>标题文字</a:t>
            </a:r>
          </a:p>
        </p:txBody>
      </p:sp>
      <p:sp>
        <p:nvSpPr>
          <p:cNvPr id="12" name="AutoShape 3"/>
          <p:cNvSpPr>
            <a:spLocks noChangeArrowheads="1"/>
          </p:cNvSpPr>
          <p:nvPr/>
        </p:nvSpPr>
        <p:spPr bwMode="auto">
          <a:xfrm>
            <a:off x="1315717" y="1342709"/>
            <a:ext cx="1510068" cy="469799"/>
          </a:xfrm>
          <a:prstGeom prst="roundRect">
            <a:avLst/>
          </a:prstGeom>
          <a:solidFill>
            <a:schemeClr val="bg1"/>
          </a:solidFill>
          <a:ln w="25400" cap="flat" cmpd="sng" algn="ctr">
            <a:noFill/>
            <a:prstDash val="solid"/>
          </a:ln>
          <a:effectLst/>
        </p:spPr>
        <p:txBody>
          <a:bodyPr anchor="ctr">
            <a:sp3d/>
          </a:bodyPr>
          <a:lstStyle/>
          <a:p>
            <a:pPr algn="ctr" eaLnBrk="0" fontAlgn="ctr" hangingPunct="0">
              <a:buClr>
                <a:srgbClr val="FF0000"/>
              </a:buClr>
              <a:buSzPct val="70000"/>
              <a:buFont typeface="Wingdings" pitchFamily="2" charset="2"/>
              <a:buChar char="u"/>
              <a:defRPr/>
            </a:pPr>
            <a:endParaRPr lang="zh-CN" altLang="zh-CN" sz="1600" b="1" kern="0" dirty="0">
              <a:solidFill>
                <a:srgbClr val="FFFFFF"/>
              </a:solidFill>
              <a:latin typeface="微软雅黑" pitchFamily="34" charset="-122"/>
              <a:ea typeface="微软雅黑" pitchFamily="34" charset="-122"/>
            </a:endParaRPr>
          </a:p>
        </p:txBody>
      </p:sp>
      <p:sp>
        <p:nvSpPr>
          <p:cNvPr id="13" name="TextBox 21"/>
          <p:cNvSpPr txBox="1"/>
          <p:nvPr/>
        </p:nvSpPr>
        <p:spPr bwMode="auto">
          <a:xfrm>
            <a:off x="1419378" y="1408920"/>
            <a:ext cx="1286465" cy="374571"/>
          </a:xfrm>
          <a:prstGeom prst="roundRect">
            <a:avLst/>
          </a:prstGeom>
          <a:noFill/>
          <a:scene3d>
            <a:camera prst="orthographicFront"/>
            <a:lightRig rig="threePt" dir="t"/>
          </a:scene3d>
          <a:sp3d/>
        </p:spPr>
        <p:txBody>
          <a:bodyPr wrap="square">
            <a:spAutoFit/>
          </a:bodyPr>
          <a:lstStyle/>
          <a:p>
            <a:pPr algn="ctr">
              <a:buClr>
                <a:srgbClr val="7F7F7F"/>
              </a:buClr>
              <a:defRPr/>
            </a:pPr>
            <a:r>
              <a:rPr lang="zh-CN" altLang="en-US" sz="1600" b="1" dirty="0">
                <a:solidFill>
                  <a:schemeClr val="accent2"/>
                </a:solidFill>
                <a:latin typeface="微软雅黑" pitchFamily="34" charset="-122"/>
                <a:ea typeface="微软雅黑" pitchFamily="34" charset="-122"/>
              </a:rPr>
              <a:t>标题文字</a:t>
            </a:r>
            <a:endParaRPr lang="zh-CN" altLang="zh-CN" sz="1600" b="1" dirty="0">
              <a:solidFill>
                <a:schemeClr val="accent2"/>
              </a:solidFill>
              <a:latin typeface="微软雅黑" pitchFamily="34" charset="-122"/>
              <a:ea typeface="微软雅黑" pitchFamily="34" charset="-122"/>
            </a:endParaRPr>
          </a:p>
        </p:txBody>
      </p:sp>
      <p:sp>
        <p:nvSpPr>
          <p:cNvPr id="14" name="矩形 13"/>
          <p:cNvSpPr/>
          <p:nvPr/>
        </p:nvSpPr>
        <p:spPr>
          <a:xfrm>
            <a:off x="1033737" y="201107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15" name="矩形 14"/>
          <p:cNvSpPr/>
          <p:nvPr/>
        </p:nvSpPr>
        <p:spPr>
          <a:xfrm>
            <a:off x="1033737" y="257622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16" name="矩形 15"/>
          <p:cNvSpPr/>
          <p:nvPr/>
        </p:nvSpPr>
        <p:spPr>
          <a:xfrm>
            <a:off x="3584850" y="201107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17" name="矩形 16"/>
          <p:cNvSpPr/>
          <p:nvPr/>
        </p:nvSpPr>
        <p:spPr>
          <a:xfrm>
            <a:off x="3584850" y="257622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18" name="AutoShape 4"/>
          <p:cNvSpPr>
            <a:spLocks noChangeArrowheads="1"/>
          </p:cNvSpPr>
          <p:nvPr>
            <p:custDataLst>
              <p:tags r:id="rId3"/>
            </p:custDataLst>
          </p:nvPr>
        </p:nvSpPr>
        <p:spPr bwMode="white">
          <a:xfrm>
            <a:off x="6098942" y="1709754"/>
            <a:ext cx="2181209" cy="1510068"/>
          </a:xfrm>
          <a:prstGeom prst="roundRect">
            <a:avLst>
              <a:gd name="adj" fmla="val 7012"/>
            </a:avLst>
          </a:prstGeom>
          <a:noFill/>
          <a:ln w="38100" cap="flat" cmpd="sng" algn="ctr">
            <a:solidFill>
              <a:schemeClr val="bg2"/>
            </a:solidFill>
            <a:prstDash val="solid"/>
          </a:ln>
          <a:effectLst/>
        </p:spPr>
        <p:txBody>
          <a:bodyPr anchor="ctr">
            <a:sp3d/>
          </a:bodyPr>
          <a:lstStyle/>
          <a:p>
            <a:pPr marL="0" lvl="2" algn="ctr" eaLnBrk="0" fontAlgn="ctr" hangingPunct="0">
              <a:buClr>
                <a:srgbClr val="FF0000"/>
              </a:buClr>
              <a:buSzPct val="70000"/>
              <a:buFont typeface="Wingdings" pitchFamily="2" charset="2"/>
              <a:buChar char="n"/>
              <a:tabLst>
                <a:tab pos="136525" algn="l"/>
              </a:tabLst>
              <a:defRPr/>
            </a:pPr>
            <a:endParaRPr lang="zh-CN" altLang="en-US" sz="1400" b="1" kern="0" dirty="0">
              <a:solidFill>
                <a:srgbClr val="FFFFFF"/>
              </a:solidFill>
              <a:latin typeface="微软雅黑" pitchFamily="34" charset="-122"/>
              <a:ea typeface="微软雅黑" pitchFamily="34" charset="-122"/>
            </a:endParaRPr>
          </a:p>
        </p:txBody>
      </p:sp>
      <p:sp>
        <p:nvSpPr>
          <p:cNvPr id="19" name="AutoShape 3"/>
          <p:cNvSpPr>
            <a:spLocks noChangeArrowheads="1"/>
          </p:cNvSpPr>
          <p:nvPr/>
        </p:nvSpPr>
        <p:spPr bwMode="auto">
          <a:xfrm>
            <a:off x="6410084" y="1342709"/>
            <a:ext cx="1510068" cy="469799"/>
          </a:xfrm>
          <a:prstGeom prst="roundRect">
            <a:avLst/>
          </a:prstGeom>
          <a:solidFill>
            <a:schemeClr val="bg2"/>
          </a:solidFill>
          <a:ln w="25400" cap="flat" cmpd="sng" algn="ctr">
            <a:noFill/>
            <a:prstDash val="solid"/>
          </a:ln>
          <a:effectLst/>
        </p:spPr>
        <p:txBody>
          <a:bodyPr anchor="ctr">
            <a:sp3d/>
          </a:bodyPr>
          <a:lstStyle/>
          <a:p>
            <a:pPr algn="ctr" eaLnBrk="0" fontAlgn="ctr" hangingPunct="0">
              <a:buClr>
                <a:srgbClr val="FF0000"/>
              </a:buClr>
              <a:buSzPct val="70000"/>
              <a:defRPr/>
            </a:pPr>
            <a:endParaRPr lang="zh-CN" altLang="zh-CN" sz="1600" b="1" kern="0">
              <a:solidFill>
                <a:srgbClr val="FFFFFF"/>
              </a:solidFill>
              <a:latin typeface="微软雅黑" pitchFamily="34" charset="-122"/>
              <a:ea typeface="微软雅黑" pitchFamily="34" charset="-122"/>
            </a:endParaRPr>
          </a:p>
        </p:txBody>
      </p:sp>
      <p:sp>
        <p:nvSpPr>
          <p:cNvPr id="20" name="TextBox 28"/>
          <p:cNvSpPr txBox="1"/>
          <p:nvPr/>
        </p:nvSpPr>
        <p:spPr bwMode="auto">
          <a:xfrm>
            <a:off x="6490121" y="1408920"/>
            <a:ext cx="1337431" cy="374571"/>
          </a:xfrm>
          <a:prstGeom prst="roundRect">
            <a:avLst/>
          </a:prstGeom>
          <a:noFill/>
          <a:scene3d>
            <a:camera prst="orthographicFront"/>
            <a:lightRig rig="threePt" dir="t"/>
          </a:scene3d>
          <a:sp3d/>
        </p:spPr>
        <p:txBody>
          <a:bodyPr wrap="square">
            <a:spAutoFit/>
          </a:bodyPr>
          <a:lstStyle/>
          <a:p>
            <a:pPr algn="ctr">
              <a:buClr>
                <a:srgbClr val="7F7F7F"/>
              </a:buClr>
              <a:defRPr/>
            </a:pPr>
            <a:r>
              <a:rPr lang="zh-CN" altLang="en-US" sz="1600" b="1" dirty="0">
                <a:solidFill>
                  <a:schemeClr val="accent2"/>
                </a:solidFill>
                <a:latin typeface="微软雅黑" pitchFamily="34" charset="-122"/>
                <a:ea typeface="微软雅黑" pitchFamily="34" charset="-122"/>
              </a:rPr>
              <a:t>标题文字</a:t>
            </a:r>
          </a:p>
        </p:txBody>
      </p:sp>
      <p:sp>
        <p:nvSpPr>
          <p:cNvPr id="21" name="矩形 20"/>
          <p:cNvSpPr/>
          <p:nvPr/>
        </p:nvSpPr>
        <p:spPr>
          <a:xfrm>
            <a:off x="6128005" y="201107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22" name="矩形 21"/>
          <p:cNvSpPr/>
          <p:nvPr/>
        </p:nvSpPr>
        <p:spPr>
          <a:xfrm>
            <a:off x="6128005" y="2576229"/>
            <a:ext cx="2119037" cy="461665"/>
          </a:xfrm>
          <a:prstGeom prst="rect">
            <a:avLst/>
          </a:prstGeom>
        </p:spPr>
        <p:txBody>
          <a:bodyPr wrap="square">
            <a:spAutoFit/>
          </a:bodyPr>
          <a:lstStyle/>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endParaRPr lang="en-US" altLang="zh-CN" sz="1200" b="1"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b="1" spc="50" dirty="0">
                <a:ln w="11430"/>
                <a:solidFill>
                  <a:schemeClr val="accent1"/>
                </a:solidFill>
                <a:latin typeface="微软雅黑" pitchFamily="34" charset="-122"/>
                <a:ea typeface="微软雅黑" pitchFamily="34" charset="-122"/>
              </a:rPr>
              <a:t>点击添加文本</a:t>
            </a:r>
          </a:p>
        </p:txBody>
      </p:sp>
      <p:sp>
        <p:nvSpPr>
          <p:cNvPr id="23" name="TextBox 37"/>
          <p:cNvSpPr txBox="1"/>
          <p:nvPr/>
        </p:nvSpPr>
        <p:spPr>
          <a:xfrm>
            <a:off x="1763688" y="3808461"/>
            <a:ext cx="5256584" cy="400110"/>
          </a:xfrm>
          <a:prstGeom prst="rect">
            <a:avLst/>
          </a:prstGeom>
          <a:noFill/>
        </p:spPr>
        <p:txBody>
          <a:bodyPr wrap="square" rtlCol="0">
            <a:spAutoFit/>
          </a:bodyPr>
          <a:lstStyle/>
          <a:p>
            <a:r>
              <a:rPr lang="zh-CN" altLang="en-US" sz="1000" b="1" spc="-10"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请输入内容请输入文字内容请输入内容请输入文字内容请输入内容请输入文字内容请输入内容请输入文字内容请输入内容请输入文字内容请输入内容请输入文字内容请输入内容请输入</a:t>
            </a:r>
          </a:p>
        </p:txBody>
      </p:sp>
      <p:sp>
        <p:nvSpPr>
          <p:cNvPr id="24" name="TextBox 38"/>
          <p:cNvSpPr txBox="1"/>
          <p:nvPr/>
        </p:nvSpPr>
        <p:spPr>
          <a:xfrm>
            <a:off x="3779065" y="3435846"/>
            <a:ext cx="2054567" cy="338554"/>
          </a:xfrm>
          <a:prstGeom prst="rect">
            <a:avLst/>
          </a:prstGeom>
          <a:noFill/>
        </p:spPr>
        <p:txBody>
          <a:bodyPr wrap="square" rtlCol="0">
            <a:spAutoFit/>
          </a:bodyPr>
          <a:lstStyle/>
          <a:p>
            <a:r>
              <a:rPr lang="zh-CN" altLang="en-US" sz="1600" b="1" spc="-10" dirty="0">
                <a:latin typeface="微软雅黑" panose="020B0503020204020204" pitchFamily="34" charset="-122"/>
                <a:ea typeface="微软雅黑" panose="020B0503020204020204" pitchFamily="34" charset="-122"/>
              </a:rPr>
              <a:t>标题文字内容</a:t>
            </a:r>
          </a:p>
        </p:txBody>
      </p:sp>
      <p:pic>
        <p:nvPicPr>
          <p:cNvPr id="31" name="图片 30">
            <a:extLst>
              <a:ext uri="{FF2B5EF4-FFF2-40B4-BE49-F238E27FC236}">
                <a16:creationId xmlns:a16="http://schemas.microsoft.com/office/drawing/2014/main" id="{121B6663-AE37-43C0-95AE-65F3F45E7B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58741" y="3832702"/>
            <a:ext cx="1258315" cy="1022834"/>
          </a:xfrm>
          <a:prstGeom prst="rect">
            <a:avLst/>
          </a:prstGeom>
        </p:spPr>
      </p:pic>
      <p:grpSp>
        <p:nvGrpSpPr>
          <p:cNvPr id="32" name="组合 31">
            <a:extLst>
              <a:ext uri="{FF2B5EF4-FFF2-40B4-BE49-F238E27FC236}">
                <a16:creationId xmlns:a16="http://schemas.microsoft.com/office/drawing/2014/main" id="{F6BFE958-60AA-4C5B-8A3A-6D1DFF332651}"/>
              </a:ext>
            </a:extLst>
          </p:cNvPr>
          <p:cNvGrpSpPr/>
          <p:nvPr/>
        </p:nvGrpSpPr>
        <p:grpSpPr>
          <a:xfrm>
            <a:off x="4520937" y="330411"/>
            <a:ext cx="4122747" cy="788287"/>
            <a:chOff x="4572000" y="372139"/>
            <a:chExt cx="4122747" cy="788287"/>
          </a:xfrm>
        </p:grpSpPr>
        <p:grpSp>
          <p:nvGrpSpPr>
            <p:cNvPr id="33" name="组合 32">
              <a:extLst>
                <a:ext uri="{FF2B5EF4-FFF2-40B4-BE49-F238E27FC236}">
                  <a16:creationId xmlns:a16="http://schemas.microsoft.com/office/drawing/2014/main" id="{3A8AAA0D-8C90-4BCD-A69C-38A0C38F23B6}"/>
                </a:ext>
              </a:extLst>
            </p:cNvPr>
            <p:cNvGrpSpPr/>
            <p:nvPr/>
          </p:nvGrpSpPr>
          <p:grpSpPr>
            <a:xfrm>
              <a:off x="4572000" y="372139"/>
              <a:ext cx="3524752" cy="788287"/>
              <a:chOff x="4932040" y="411510"/>
              <a:chExt cx="3524752" cy="788287"/>
            </a:xfrm>
          </p:grpSpPr>
          <p:sp>
            <p:nvSpPr>
              <p:cNvPr id="35" name="Text Placeholder 8">
                <a:extLst>
                  <a:ext uri="{FF2B5EF4-FFF2-40B4-BE49-F238E27FC236}">
                    <a16:creationId xmlns:a16="http://schemas.microsoft.com/office/drawing/2014/main" id="{A16A00DE-2B69-4B39-9D12-1B8BFDAD649D}"/>
                  </a:ext>
                </a:extLst>
              </p:cNvPr>
              <p:cNvSpPr txBox="1">
                <a:spLocks/>
              </p:cNvSpPr>
              <p:nvPr/>
            </p:nvSpPr>
            <p:spPr>
              <a:xfrm>
                <a:off x="4932040" y="411510"/>
                <a:ext cx="3495354" cy="4572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2600" dirty="0">
                    <a:solidFill>
                      <a:schemeClr val="tx2"/>
                    </a:solidFill>
                    <a:latin typeface="微软雅黑" panose="020B0503020204020204" pitchFamily="34" charset="-122"/>
                    <a:ea typeface="微软雅黑" panose="020B0503020204020204" pitchFamily="34" charset="-122"/>
                  </a:rPr>
                  <a:t>标题内容</a:t>
                </a:r>
                <a:endParaRPr lang="en-US" altLang="zh-CN" sz="2600" dirty="0">
                  <a:solidFill>
                    <a:schemeClr val="tx2"/>
                  </a:solidFill>
                  <a:latin typeface="微软雅黑" panose="020B0503020204020204" pitchFamily="34" charset="-122"/>
                  <a:ea typeface="微软雅黑" panose="020B0503020204020204" pitchFamily="34" charset="-122"/>
                </a:endParaRPr>
              </a:p>
            </p:txBody>
          </p:sp>
          <p:sp>
            <p:nvSpPr>
              <p:cNvPr id="36" name="Text Placeholder 9">
                <a:extLst>
                  <a:ext uri="{FF2B5EF4-FFF2-40B4-BE49-F238E27FC236}">
                    <a16:creationId xmlns:a16="http://schemas.microsoft.com/office/drawing/2014/main" id="{AEFD432D-13D9-477D-A70F-8E9AF1932631}"/>
                  </a:ext>
                </a:extLst>
              </p:cNvPr>
              <p:cNvSpPr txBox="1">
                <a:spLocks/>
              </p:cNvSpPr>
              <p:nvPr/>
            </p:nvSpPr>
            <p:spPr>
              <a:xfrm>
                <a:off x="4932040" y="837028"/>
                <a:ext cx="3495353" cy="36276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400" dirty="0">
                    <a:solidFill>
                      <a:schemeClr val="accent1"/>
                    </a:solidFill>
                    <a:latin typeface="微软雅黑" panose="020B0503020204020204" pitchFamily="34" charset="-122"/>
                    <a:ea typeface="微软雅黑" panose="020B0503020204020204" pitchFamily="34" charset="-122"/>
                  </a:rPr>
                  <a:t>单击此处添加副标题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cxnSp>
            <p:nvCxnSpPr>
              <p:cNvPr id="37" name="Straight Connector 12">
                <a:extLst>
                  <a:ext uri="{FF2B5EF4-FFF2-40B4-BE49-F238E27FC236}">
                    <a16:creationId xmlns:a16="http://schemas.microsoft.com/office/drawing/2014/main" id="{7502F811-65A6-4A86-B80B-96D086B8B43C}"/>
                  </a:ext>
                </a:extLst>
              </p:cNvPr>
              <p:cNvCxnSpPr>
                <a:cxnSpLocks/>
              </p:cNvCxnSpPr>
              <p:nvPr/>
            </p:nvCxnSpPr>
            <p:spPr>
              <a:xfrm>
                <a:off x="8456792" y="490922"/>
                <a:ext cx="0" cy="51773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34" name="图片 33">
              <a:extLst>
                <a:ext uri="{FF2B5EF4-FFF2-40B4-BE49-F238E27FC236}">
                  <a16:creationId xmlns:a16="http://schemas.microsoft.com/office/drawing/2014/main" id="{7B293E07-597B-4766-A0C8-632894251BB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36777" y="451551"/>
              <a:ext cx="457970" cy="457359"/>
            </a:xfrm>
            <a:prstGeom prst="rect">
              <a:avLst/>
            </a:prstGeom>
          </p:spPr>
        </p:pic>
      </p:grpSp>
    </p:spTree>
    <p:extLst>
      <p:ext uri="{BB962C8B-B14F-4D97-AF65-F5344CB8AC3E}">
        <p14:creationId xmlns:p14="http://schemas.microsoft.com/office/powerpoint/2010/main" val="275011574"/>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slide(fromBottom)">
                                      <p:cBhvr>
                                        <p:cTn id="14" dur="500"/>
                                        <p:tgtEl>
                                          <p:spTgt spid="13"/>
                                        </p:tgtEl>
                                      </p:cBhvr>
                                    </p:animEffect>
                                  </p:childTnLst>
                                </p:cTn>
                              </p:par>
                            </p:childTnLst>
                          </p:cTn>
                        </p:par>
                        <p:par>
                          <p:cTn id="15" fill="hold">
                            <p:stCondLst>
                              <p:cond delay="1500"/>
                            </p:stCondLst>
                            <p:childTnLst>
                              <p:par>
                                <p:cTn id="16" presetID="1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Top)">
                                      <p:cBhvr>
                                        <p:cTn id="18" dur="500"/>
                                        <p:tgtEl>
                                          <p:spTgt spid="8"/>
                                        </p:tgtEl>
                                      </p:cBhvr>
                                    </p:animEffect>
                                  </p:childTnLst>
                                </p:cTn>
                              </p:par>
                            </p:childTnLst>
                          </p:cTn>
                        </p:par>
                        <p:par>
                          <p:cTn id="19" fill="hold">
                            <p:stCondLst>
                              <p:cond delay="20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Bottom)">
                                      <p:cBhvr>
                                        <p:cTn id="22" dur="500"/>
                                        <p:tgtEl>
                                          <p:spTgt spid="14"/>
                                        </p:tgtEl>
                                      </p:cBhvr>
                                    </p:animEffect>
                                  </p:childTnLst>
                                </p:cTn>
                              </p:par>
                            </p:childTnLst>
                          </p:cTn>
                        </p:par>
                        <p:par>
                          <p:cTn id="23" fill="hold">
                            <p:stCondLst>
                              <p:cond delay="2500"/>
                            </p:stCondLst>
                            <p:childTnLst>
                              <p:par>
                                <p:cTn id="24" presetID="12" presetClass="entr" presetSubtype="4"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slide(fromBottom)">
                                      <p:cBhvr>
                                        <p:cTn id="26" dur="500"/>
                                        <p:tgtEl>
                                          <p:spTgt spid="15"/>
                                        </p:tgtEl>
                                      </p:cBhvr>
                                    </p:animEffect>
                                  </p:childTnLst>
                                </p:cTn>
                              </p:par>
                            </p:childTnLst>
                          </p:cTn>
                        </p:par>
                        <p:par>
                          <p:cTn id="27" fill="hold">
                            <p:stCondLst>
                              <p:cond delay="3000"/>
                            </p:stCondLst>
                            <p:childTnLst>
                              <p:par>
                                <p:cTn id="28" presetID="37"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900" decel="100000" fill="hold"/>
                                        <p:tgtEl>
                                          <p:spTgt spid="10"/>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34" fill="hold">
                            <p:stCondLst>
                              <p:cond delay="400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lide(fromBottom)">
                                      <p:cBhvr>
                                        <p:cTn id="37" dur="500"/>
                                        <p:tgtEl>
                                          <p:spTgt spid="11"/>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slide(fromTop)">
                                      <p:cBhvr>
                                        <p:cTn id="41" dur="500"/>
                                        <p:tgtEl>
                                          <p:spTgt spid="9"/>
                                        </p:tgtEl>
                                      </p:cBhvr>
                                    </p:animEffect>
                                  </p:childTnLst>
                                </p:cTn>
                              </p:par>
                            </p:childTnLst>
                          </p:cTn>
                        </p:par>
                        <p:par>
                          <p:cTn id="42" fill="hold">
                            <p:stCondLst>
                              <p:cond delay="5000"/>
                            </p:stCondLst>
                            <p:childTnLst>
                              <p:par>
                                <p:cTn id="43" presetID="12" presetClass="entr" presetSubtype="4"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lide(fromBottom)">
                                      <p:cBhvr>
                                        <p:cTn id="45" dur="500"/>
                                        <p:tgtEl>
                                          <p:spTgt spid="16"/>
                                        </p:tgtEl>
                                      </p:cBhvr>
                                    </p:animEffect>
                                  </p:childTnLst>
                                </p:cTn>
                              </p:par>
                            </p:childTnLst>
                          </p:cTn>
                        </p:par>
                        <p:par>
                          <p:cTn id="46" fill="hold">
                            <p:stCondLst>
                              <p:cond delay="5500"/>
                            </p:stCondLst>
                            <p:childTnLst>
                              <p:par>
                                <p:cTn id="47" presetID="1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Bottom)">
                                      <p:cBhvr>
                                        <p:cTn id="49" dur="500"/>
                                        <p:tgtEl>
                                          <p:spTgt spid="17"/>
                                        </p:tgtEl>
                                      </p:cBhvr>
                                    </p:animEffect>
                                  </p:childTnLst>
                                </p:cTn>
                              </p:par>
                            </p:childTnLst>
                          </p:cTn>
                        </p:par>
                        <p:par>
                          <p:cTn id="50" fill="hold">
                            <p:stCondLst>
                              <p:cond delay="6000"/>
                            </p:stCondLst>
                            <p:childTnLst>
                              <p:par>
                                <p:cTn id="51" presetID="37"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900" decel="100000" fill="hold"/>
                                        <p:tgtEl>
                                          <p:spTgt spid="19"/>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57" fill="hold">
                            <p:stCondLst>
                              <p:cond delay="7000"/>
                            </p:stCondLst>
                            <p:childTnLst>
                              <p:par>
                                <p:cTn id="58" presetID="12" presetClass="entr" presetSubtype="4"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slide(fromBottom)">
                                      <p:cBhvr>
                                        <p:cTn id="60" dur="500"/>
                                        <p:tgtEl>
                                          <p:spTgt spid="20"/>
                                        </p:tgtEl>
                                      </p:cBhvr>
                                    </p:animEffect>
                                  </p:childTnLst>
                                </p:cTn>
                              </p:par>
                            </p:childTnLst>
                          </p:cTn>
                        </p:par>
                        <p:par>
                          <p:cTn id="61" fill="hold">
                            <p:stCondLst>
                              <p:cond delay="7500"/>
                            </p:stCondLst>
                            <p:childTnLst>
                              <p:par>
                                <p:cTn id="62" presetID="12" presetClass="entr" presetSubtype="1"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lide(fromTop)">
                                      <p:cBhvr>
                                        <p:cTn id="64" dur="500"/>
                                        <p:tgtEl>
                                          <p:spTgt spid="18"/>
                                        </p:tgtEl>
                                      </p:cBhvr>
                                    </p:animEffect>
                                  </p:childTnLst>
                                </p:cTn>
                              </p:par>
                            </p:childTnLst>
                          </p:cTn>
                        </p:par>
                        <p:par>
                          <p:cTn id="65" fill="hold">
                            <p:stCondLst>
                              <p:cond delay="8000"/>
                            </p:stCondLst>
                            <p:childTnLst>
                              <p:par>
                                <p:cTn id="66" presetID="12" presetClass="entr" presetSubtype="4"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slide(fromBottom)">
                                      <p:cBhvr>
                                        <p:cTn id="68" dur="500"/>
                                        <p:tgtEl>
                                          <p:spTgt spid="21"/>
                                        </p:tgtEl>
                                      </p:cBhvr>
                                    </p:animEffect>
                                  </p:childTnLst>
                                </p:cTn>
                              </p:par>
                            </p:childTnLst>
                          </p:cTn>
                        </p:par>
                        <p:par>
                          <p:cTn id="69" fill="hold">
                            <p:stCondLst>
                              <p:cond delay="8500"/>
                            </p:stCondLst>
                            <p:childTnLst>
                              <p:par>
                                <p:cTn id="70" presetID="12" presetClass="entr" presetSubtype="4"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slide(fromBottom)">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anim calcmode="lin" valueType="num">
                                      <p:cBhvr>
                                        <p:cTn id="78" dur="500" fill="hold"/>
                                        <p:tgtEl>
                                          <p:spTgt spid="24"/>
                                        </p:tgtEl>
                                        <p:attrNameLst>
                                          <p:attrName>ppt_x</p:attrName>
                                        </p:attrNameLst>
                                      </p:cBhvr>
                                      <p:tavLst>
                                        <p:tav tm="0">
                                          <p:val>
                                            <p:strVal val="#ppt_x"/>
                                          </p:val>
                                        </p:tav>
                                        <p:tav tm="100000">
                                          <p:val>
                                            <p:strVal val="#ppt_x"/>
                                          </p:val>
                                        </p:tav>
                                      </p:tavLst>
                                    </p:anim>
                                    <p:anim calcmode="lin" valueType="num">
                                      <p:cBhvr>
                                        <p:cTn id="79" dur="500" fill="hold"/>
                                        <p:tgtEl>
                                          <p:spTgt spid="2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anim calcmode="lin" valueType="num">
                                      <p:cBhvr>
                                        <p:cTn id="83" dur="500" fill="hold"/>
                                        <p:tgtEl>
                                          <p:spTgt spid="23"/>
                                        </p:tgtEl>
                                        <p:attrNameLst>
                                          <p:attrName>ppt_x</p:attrName>
                                        </p:attrNameLst>
                                      </p:cBhvr>
                                      <p:tavLst>
                                        <p:tav tm="0">
                                          <p:val>
                                            <p:strVal val="#ppt_x"/>
                                          </p:val>
                                        </p:tav>
                                        <p:tav tm="100000">
                                          <p:val>
                                            <p:strVal val="#ppt_x"/>
                                          </p:val>
                                        </p:tav>
                                      </p:tavLst>
                                    </p:anim>
                                    <p:anim calcmode="lin" valueType="num">
                                      <p:cBhvr>
                                        <p:cTn id="8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animBg="1"/>
      <p:bldP spid="13" grpId="0"/>
      <p:bldP spid="14" grpId="0"/>
      <p:bldP spid="15" grpId="0"/>
      <p:bldP spid="16" grpId="0"/>
      <p:bldP spid="17" grpId="0"/>
      <p:bldP spid="18" grpId="0" animBg="1"/>
      <p:bldP spid="19" grpId="0" animBg="1"/>
      <p:bldP spid="20" grpId="0"/>
      <p:bldP spid="21"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theme1.xml><?xml version="1.0" encoding="utf-8"?>
<a:theme xmlns:a="http://schemas.openxmlformats.org/drawingml/2006/main" name="Office 主题​​">
  <a:themeElements>
    <a:clrScheme name="自定义 3723">
      <a:dk1>
        <a:srgbClr val="779B37"/>
      </a:dk1>
      <a:lt1>
        <a:srgbClr val="84B3A3"/>
      </a:lt1>
      <a:dk2>
        <a:srgbClr val="779B37"/>
      </a:dk2>
      <a:lt2>
        <a:srgbClr val="84B3A3"/>
      </a:lt2>
      <a:accent1>
        <a:srgbClr val="000000"/>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10361</TotalTime>
  <Words>629</Words>
  <Application>Microsoft Office PowerPoint</Application>
  <PresentationFormat>全屏显示(16:9)</PresentationFormat>
  <Paragraphs>128</Paragraphs>
  <Slides>13</Slides>
  <Notes>11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方正中等线简体</vt:lpstr>
      <vt:lpstr>微软雅黑</vt:lpstr>
      <vt:lpstr>演示秋鸿楷</vt:lpstr>
      <vt:lpstr>Arial</vt:lpstr>
      <vt:lpstr>Arial Rounded MT Bold</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金 瑜婷</cp:lastModifiedBy>
  <cp:revision>24</cp:revision>
  <dcterms:created xsi:type="dcterms:W3CDTF">2014-06-06T07:22:15Z</dcterms:created>
  <dcterms:modified xsi:type="dcterms:W3CDTF">2021-04-27T19:04:08Z</dcterms:modified>
</cp:coreProperties>
</file>